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d7c788e0f34b5d" /><Relationship Type="http://schemas.openxmlformats.org/officeDocument/2006/relationships/extended-properties" Target="/docProps/app.xml" Id="R22e5a9864cab4c5e" /><Relationship Type="http://schemas.openxmlformats.org/officeDocument/2006/relationships/officeDocument" Target="/ppt/presentation.xml" Id="R9de0bbf603274f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f9d2feb0954bab"/>
  </p:sldMasterIdLst>
  <p:notesMasterIdLst>
    <p:notesMasterId xmlns:r="http://schemas.openxmlformats.org/officeDocument/2006/relationships" r:id="R88c6cda7acf241d3"/>
  </p:notesMasterIdLst>
  <p:sldIdLst>
    <p:sldId xmlns:r="http://schemas.openxmlformats.org/officeDocument/2006/relationships" id="256" r:id="R09aed761bcea49c7"/>
    <p:sldId xmlns:r="http://schemas.openxmlformats.org/officeDocument/2006/relationships" id="257" r:id="R0fec983ff4c54683"/>
    <p:sldId xmlns:r="http://schemas.openxmlformats.org/officeDocument/2006/relationships" id="258" r:id="R8fd407da4bbd435c"/>
    <p:sldId xmlns:r="http://schemas.openxmlformats.org/officeDocument/2006/relationships" id="259" r:id="R75ab6c8a78c149bd"/>
    <p:sldId xmlns:r="http://schemas.openxmlformats.org/officeDocument/2006/relationships" id="260" r:id="Rd241985eab144b5d"/>
    <p:sldId xmlns:r="http://schemas.openxmlformats.org/officeDocument/2006/relationships" id="261" r:id="R0a171cc56d444329"/>
    <p:sldId xmlns:r="http://schemas.openxmlformats.org/officeDocument/2006/relationships" id="262" r:id="R47cf7376fe0e4ecf"/>
    <p:sldId xmlns:r="http://schemas.openxmlformats.org/officeDocument/2006/relationships" id="263" r:id="Rfde60a50f5d84265"/>
    <p:sldId xmlns:r="http://schemas.openxmlformats.org/officeDocument/2006/relationships" id="264" r:id="R26846cec95de47cd"/>
    <p:sldId xmlns:r="http://schemas.openxmlformats.org/officeDocument/2006/relationships" id="265" r:id="R0a3476f420dc4e19"/>
    <p:sldId xmlns:r="http://schemas.openxmlformats.org/officeDocument/2006/relationships" id="266" r:id="Ra2327fa8cd764993"/>
    <p:sldId xmlns:r="http://schemas.openxmlformats.org/officeDocument/2006/relationships" id="267" r:id="Rfe20109385bb472c"/>
    <p:sldId xmlns:r="http://schemas.openxmlformats.org/officeDocument/2006/relationships" id="268" r:id="R9aef104649a54648"/>
    <p:sldId xmlns:r="http://schemas.openxmlformats.org/officeDocument/2006/relationships" id="269" r:id="R04d7eaaeaaa346b4"/>
    <p:sldId xmlns:r="http://schemas.openxmlformats.org/officeDocument/2006/relationships" id="270" r:id="Rbc3b483904fb4a61"/>
    <p:sldId xmlns:r="http://schemas.openxmlformats.org/officeDocument/2006/relationships" id="271" r:id="R1226433602f84f48"/>
    <p:sldId xmlns:r="http://schemas.openxmlformats.org/officeDocument/2006/relationships" id="272" r:id="Rbc8a7a2624de43d0"/>
    <p:sldId xmlns:r="http://schemas.openxmlformats.org/officeDocument/2006/relationships" id="273" r:id="R4a2cdba25be4480e"/>
    <p:sldId xmlns:r="http://schemas.openxmlformats.org/officeDocument/2006/relationships" id="274" r:id="R42e39347c71a4dc1"/>
    <p:sldId xmlns:r="http://schemas.openxmlformats.org/officeDocument/2006/relationships" id="275" r:id="Re46a0f25ce5a458d"/>
    <p:sldId xmlns:r="http://schemas.openxmlformats.org/officeDocument/2006/relationships" id="276" r:id="Re21118176dd541bb"/>
    <p:sldId xmlns:r="http://schemas.openxmlformats.org/officeDocument/2006/relationships" id="277" r:id="R8e7d88ec273543b8"/>
    <p:sldId xmlns:r="http://schemas.openxmlformats.org/officeDocument/2006/relationships" id="278" r:id="R8cc33994f99c4663"/>
    <p:sldId xmlns:r="http://schemas.openxmlformats.org/officeDocument/2006/relationships" id="279" r:id="Rc48e2888db744568"/>
    <p:sldId xmlns:r="http://schemas.openxmlformats.org/officeDocument/2006/relationships" id="280" r:id="R6d23a5ec104f41bb"/>
    <p:sldId xmlns:r="http://schemas.openxmlformats.org/officeDocument/2006/relationships" id="281" r:id="Rc1717abf2a324065"/>
    <p:sldId xmlns:r="http://schemas.openxmlformats.org/officeDocument/2006/relationships" id="282" r:id="R4ea165de87004419"/>
    <p:sldId xmlns:r="http://schemas.openxmlformats.org/officeDocument/2006/relationships" id="283" r:id="R59a9818783a148af"/>
    <p:sldId xmlns:r="http://schemas.openxmlformats.org/officeDocument/2006/relationships" id="284" r:id="R96e4a86676e04980"/>
    <p:sldId xmlns:r="http://schemas.openxmlformats.org/officeDocument/2006/relationships" id="285" r:id="R0dab102ca6de4c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1f6928b68224fca" /><Relationship Type="http://schemas.openxmlformats.org/officeDocument/2006/relationships/slideMaster" Target="/ppt/slideMasters/slideMaster1.xml" Id="R8ff9d2feb0954bab" /><Relationship Type="http://schemas.openxmlformats.org/officeDocument/2006/relationships/notesMaster" Target="/ppt/notesMasters/notesMaster1.xml" Id="R88c6cda7acf241d3" /><Relationship Type="http://schemas.openxmlformats.org/officeDocument/2006/relationships/presProps" Target="/ppt/presProps.xml" Id="Rbdd951d6879c44cc" /><Relationship Type="http://schemas.openxmlformats.org/officeDocument/2006/relationships/tableStyles" Target="/ppt/tableStyles.xml" Id="R707c339695b7444b" /><Relationship Type="http://schemas.openxmlformats.org/officeDocument/2006/relationships/slide" Target="/ppt/slides/slide1.xml" Id="R09aed761bcea49c7" /><Relationship Type="http://schemas.openxmlformats.org/officeDocument/2006/relationships/slide" Target="/ppt/slides/slide2.xml" Id="R0fec983ff4c54683" /><Relationship Type="http://schemas.openxmlformats.org/officeDocument/2006/relationships/slide" Target="/ppt/slides/slide3.xml" Id="R8fd407da4bbd435c" /><Relationship Type="http://schemas.openxmlformats.org/officeDocument/2006/relationships/slide" Target="/ppt/slides/slide4.xml" Id="R75ab6c8a78c149bd" /><Relationship Type="http://schemas.openxmlformats.org/officeDocument/2006/relationships/slide" Target="/ppt/slides/slide5.xml" Id="Rd241985eab144b5d" /><Relationship Type="http://schemas.openxmlformats.org/officeDocument/2006/relationships/slide" Target="/ppt/slides/slide6.xml" Id="R0a171cc56d444329" /><Relationship Type="http://schemas.openxmlformats.org/officeDocument/2006/relationships/slide" Target="/ppt/slides/slide7.xml" Id="R47cf7376fe0e4ecf" /><Relationship Type="http://schemas.openxmlformats.org/officeDocument/2006/relationships/slide" Target="/ppt/slides/slide8.xml" Id="Rfde60a50f5d84265" /><Relationship Type="http://schemas.openxmlformats.org/officeDocument/2006/relationships/slide" Target="/ppt/slides/slide9.xml" Id="R26846cec95de47cd" /><Relationship Type="http://schemas.openxmlformats.org/officeDocument/2006/relationships/slide" Target="/ppt/slides/slide10.xml" Id="R0a3476f420dc4e19" /><Relationship Type="http://schemas.openxmlformats.org/officeDocument/2006/relationships/slide" Target="/ppt/slides/slide11.xml" Id="Ra2327fa8cd764993" /><Relationship Type="http://schemas.openxmlformats.org/officeDocument/2006/relationships/slide" Target="/ppt/slides/slide12.xml" Id="Rfe20109385bb472c" /><Relationship Type="http://schemas.openxmlformats.org/officeDocument/2006/relationships/slide" Target="/ppt/slides/slide13.xml" Id="R9aef104649a54648" /><Relationship Type="http://schemas.openxmlformats.org/officeDocument/2006/relationships/slide" Target="/ppt/slides/slide14.xml" Id="R04d7eaaeaaa346b4" /><Relationship Type="http://schemas.openxmlformats.org/officeDocument/2006/relationships/slide" Target="/ppt/slides/slide15.xml" Id="Rbc3b483904fb4a61" /><Relationship Type="http://schemas.openxmlformats.org/officeDocument/2006/relationships/slide" Target="/ppt/slides/slide16.xml" Id="R1226433602f84f48" /><Relationship Type="http://schemas.openxmlformats.org/officeDocument/2006/relationships/slide" Target="/ppt/slides/slide17.xml" Id="Rbc8a7a2624de43d0" /><Relationship Type="http://schemas.openxmlformats.org/officeDocument/2006/relationships/slide" Target="/ppt/slides/slide18.xml" Id="R4a2cdba25be4480e" /><Relationship Type="http://schemas.openxmlformats.org/officeDocument/2006/relationships/slide" Target="/ppt/slides/slide19.xml" Id="R42e39347c71a4dc1" /><Relationship Type="http://schemas.openxmlformats.org/officeDocument/2006/relationships/slide" Target="/ppt/slides/slide20.xml" Id="Re46a0f25ce5a458d" /><Relationship Type="http://schemas.openxmlformats.org/officeDocument/2006/relationships/slide" Target="/ppt/slides/slide21.xml" Id="Re21118176dd541bb" /><Relationship Type="http://schemas.openxmlformats.org/officeDocument/2006/relationships/slide" Target="/ppt/slides/slide22.xml" Id="R8e7d88ec273543b8" /><Relationship Type="http://schemas.openxmlformats.org/officeDocument/2006/relationships/slide" Target="/ppt/slides/slide23.xml" Id="R8cc33994f99c4663" /><Relationship Type="http://schemas.openxmlformats.org/officeDocument/2006/relationships/slide" Target="/ppt/slides/slide24.xml" Id="Rc48e2888db744568" /><Relationship Type="http://schemas.openxmlformats.org/officeDocument/2006/relationships/slide" Target="/ppt/slides/slide25.xml" Id="R6d23a5ec104f41bb" /><Relationship Type="http://schemas.openxmlformats.org/officeDocument/2006/relationships/slide" Target="/ppt/slides/slide26.xml" Id="Rc1717abf2a324065" /><Relationship Type="http://schemas.openxmlformats.org/officeDocument/2006/relationships/slide" Target="/ppt/slides/slide27.xml" Id="R4ea165de87004419" /><Relationship Type="http://schemas.openxmlformats.org/officeDocument/2006/relationships/slide" Target="/ppt/slides/slide28.xml" Id="R59a9818783a148af" /><Relationship Type="http://schemas.openxmlformats.org/officeDocument/2006/relationships/slide" Target="/ppt/slides/slide29.xml" Id="R96e4a86676e04980" /><Relationship Type="http://schemas.openxmlformats.org/officeDocument/2006/relationships/slide" Target="/ppt/slides/slide30.xml" Id="R0dab102ca6de4c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4bb3076a37441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1cfd457ceb4816" /><Relationship Type="http://schemas.openxmlformats.org/officeDocument/2006/relationships/notesMaster" Target="/ppt/notesMasters/notesMaster1.xml" Id="Rb386a0ec109144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c7a051422c4681" /><Relationship Type="http://schemas.openxmlformats.org/officeDocument/2006/relationships/notesMaster" Target="/ppt/notesMasters/notesMaster1.xml" Id="Rf137b41c780940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55fd4e5f904475" /><Relationship Type="http://schemas.openxmlformats.org/officeDocument/2006/relationships/notesMaster" Target="/ppt/notesMasters/notesMaster1.xml" Id="R6ad2ae2a301147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da744beb284298" /><Relationship Type="http://schemas.openxmlformats.org/officeDocument/2006/relationships/notesMaster" Target="/ppt/notesMasters/notesMaster1.xml" Id="Rb08a749464004f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5f13f70cf746f9" /><Relationship Type="http://schemas.openxmlformats.org/officeDocument/2006/relationships/notesMaster" Target="/ppt/notesMasters/notesMaster1.xml" Id="Rf39266d483a3420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784bfcc81094b31" /><Relationship Type="http://schemas.openxmlformats.org/officeDocument/2006/relationships/notesMaster" Target="/ppt/notesMasters/notesMaster1.xml" Id="R2e8e9021a45f449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eb3a5cb6504ffc" /><Relationship Type="http://schemas.openxmlformats.org/officeDocument/2006/relationships/notesMaster" Target="/ppt/notesMasters/notesMaster1.xml" Id="Rf36eefa1dd1a42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1c0dc02d794f85" /><Relationship Type="http://schemas.openxmlformats.org/officeDocument/2006/relationships/notesMaster" Target="/ppt/notesMasters/notesMaster1.xml" Id="R4d5c998b2cce42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a72e293a7984df3" /><Relationship Type="http://schemas.openxmlformats.org/officeDocument/2006/relationships/notesMaster" Target="/ppt/notesMasters/notesMaster1.xml" Id="R680fd5a14e8343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7ca45dad6d4637" /><Relationship Type="http://schemas.openxmlformats.org/officeDocument/2006/relationships/notesMaster" Target="/ppt/notesMasters/notesMaster1.xml" Id="R8bbed4bf7d524e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182d2cd2c9f44e3" /><Relationship Type="http://schemas.openxmlformats.org/officeDocument/2006/relationships/notesMaster" Target="/ppt/notesMasters/notesMaster1.xml" Id="R1f876406e147419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6cd56a9078c4b16" /><Relationship Type="http://schemas.openxmlformats.org/officeDocument/2006/relationships/notesMaster" Target="/ppt/notesMasters/notesMaster1.xml" Id="R0c6de16603514be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664aacfdf004e55" /><Relationship Type="http://schemas.openxmlformats.org/officeDocument/2006/relationships/notesMaster" Target="/ppt/notesMasters/notesMaster1.xml" Id="Rd591d7f51e504a5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40fb2f5379247ef" /><Relationship Type="http://schemas.openxmlformats.org/officeDocument/2006/relationships/notesMaster" Target="/ppt/notesMasters/notesMaster1.xml" Id="Rc6dc5004811f480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4713855490643e2" /><Relationship Type="http://schemas.openxmlformats.org/officeDocument/2006/relationships/notesMaster" Target="/ppt/notesMasters/notesMaster1.xml" Id="R7e6a211d0ffa4a5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d21723a95964e7a" /><Relationship Type="http://schemas.openxmlformats.org/officeDocument/2006/relationships/notesMaster" Target="/ppt/notesMasters/notesMaster1.xml" Id="Re6ddae44bb7d45e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834b8d02627447f" /><Relationship Type="http://schemas.openxmlformats.org/officeDocument/2006/relationships/notesMaster" Target="/ppt/notesMasters/notesMaster1.xml" Id="R1e6c2e5923654b4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b1f7d469e994a48" /><Relationship Type="http://schemas.openxmlformats.org/officeDocument/2006/relationships/notesMaster" Target="/ppt/notesMasters/notesMaster1.xml" Id="R65866cabeb9443c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e482873d54c4c91" /><Relationship Type="http://schemas.openxmlformats.org/officeDocument/2006/relationships/notesMaster" Target="/ppt/notesMasters/notesMaster1.xml" Id="Ra38a40a09886432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f7fd96c7f8544f5" /><Relationship Type="http://schemas.openxmlformats.org/officeDocument/2006/relationships/notesMaster" Target="/ppt/notesMasters/notesMaster1.xml" Id="Rd7ddfeb63f4842d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b27ab2c20dd4365" /><Relationship Type="http://schemas.openxmlformats.org/officeDocument/2006/relationships/notesMaster" Target="/ppt/notesMasters/notesMaster1.xml" Id="R94264912af7943f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41db17cf9e44763" /><Relationship Type="http://schemas.openxmlformats.org/officeDocument/2006/relationships/notesMaster" Target="/ppt/notesMasters/notesMaster1.xml" Id="Rcb06c61b5ada4f1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58aeb23fe424305" /><Relationship Type="http://schemas.openxmlformats.org/officeDocument/2006/relationships/notesMaster" Target="/ppt/notesMasters/notesMaster1.xml" Id="Rc7c094ff3d9c4fa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8967e243bb04662" /><Relationship Type="http://schemas.openxmlformats.org/officeDocument/2006/relationships/notesMaster" Target="/ppt/notesMasters/notesMaster1.xml" Id="Redcd78a2387a466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3c0cd8e8222413a" /><Relationship Type="http://schemas.openxmlformats.org/officeDocument/2006/relationships/notesMaster" Target="/ppt/notesMasters/notesMaster1.xml" Id="Re02d8f2819c4450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e8de96b766f4e93" /><Relationship Type="http://schemas.openxmlformats.org/officeDocument/2006/relationships/notesMaster" Target="/ppt/notesMasters/notesMaster1.xml" Id="R9b13dbafc5ec4ae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583e3e190034eb4" /><Relationship Type="http://schemas.openxmlformats.org/officeDocument/2006/relationships/notesMaster" Target="/ppt/notesMasters/notesMaster1.xml" Id="Rda52d153da1042a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b3cbeca7c344426" /><Relationship Type="http://schemas.openxmlformats.org/officeDocument/2006/relationships/notesMaster" Target="/ppt/notesMasters/notesMaster1.xml" Id="R96a702452042424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b60d605c01d44f1" /><Relationship Type="http://schemas.openxmlformats.org/officeDocument/2006/relationships/notesMaster" Target="/ppt/notesMasters/notesMaster1.xml" Id="R46fd3b08f1e9487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05e0581e2184628" /><Relationship Type="http://schemas.openxmlformats.org/officeDocument/2006/relationships/notesMaster" Target="/ppt/notesMasters/notesMaster1.xml" Id="R85e20057fb6f40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skill. These materials are independent of College Board.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learners to restate the goal. Check the prerequisite before proceeding.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Allow quiet thinking before sharing. Record reasoning rather than just the letter.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The result concerns some seeds, not all old seeds. B: Successful germination establishes capacity in at least those seeds. C: Watering recovered seeds does not establish cave rainfall. D: One recovery does not support an always claim.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Observed evidence. Limited reasoning step. Supported conclusion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Some seeds germinated. Capacity in those seeds. At least some remained viable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Optional audio guide. Users stayed longer. Cause remains unestablished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More total harvest. Larger planted area. Per-area yield needs data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Two explanations fit. A distinguishing test. Further evidence may decide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A larger area can explain more total food without higher per-area yield. B: No soil measurement establishes a fertility change. C: The total increased, while the missing denominator prevents a per-area conclusion. D: The passage supplies no weather comparison.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D. A: Self-selection allows alternative explanations. B: Different averages do not establish individual ordering. C: Optional directly contradicts compulsory. D: The passage explicitly reports an average difference, without establishing cause.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Nesting in both types establishes flexibility in site use. B: Natural cavities are explicitly used. C: Nest counts do not establish survival or an always claim. D: The study concerns one species and does not measure preference for all birds.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They agree on the year. B: The stated disagreement is about travel experience. C: Disagreement does not show a lack of study. D: The unresolved disagreement does not establish certainty.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A signal below the threshold could remain undetected. B: This preserves the stated detection limit. C: A negative reading alone does not establish equipment failure. D: One trial cannot determine all future trials.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The sample does not cover every town. B: Most is not every. C: This matches the measured group and level of support. D: Support does not establish the final construction decision.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Preserving the plot contradicts changing all events. B: Plot preservation and metaphor changes show selective adaptation. C: The passage explicitly describes original metaphors. D: No overall accuracy comparison appears.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Similar results in the three trials support this limited consistency claim. B: Future outcomes remain unobserved. C: Replication alone does not prove a particular explanation. D: No comparison across every instrument appears.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The passage does not establish a cause. B: One observation does not establish all members or permanence. C: This preserves the recorded elevation comparison. D: New observations do not invalidate earlier locations.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The simultaneous tutoring prevents attributing the change to the app alone. B: No evidence isolates tutoring’s effect. C: The timing supports co-occurrence without isolating causation. D: One case does not establish a universal guarantee. Ask the learner to name one remaining uncertainty.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separate teacher edition for all distractor explanations. Domain mapping source: https://satsuite.collegeboard.org/higher-ed-professionals/sat-validity/content-domains . Difficulty estimates are instructional, not empirically calibrated.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ae7fc9d1fa43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a21e76d1eb4c94" /><Relationship Type="http://schemas.openxmlformats.org/officeDocument/2006/relationships/slideLayout" Target="/ppt/slideLayouts/slideLayout1.xml" Id="R240dd8beccba433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0dd8beccba433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ca0b8547f4310" /><Relationship Type="http://schemas.openxmlformats.org/officeDocument/2006/relationships/notesSlide" Target="/ppt/notesSlides/notesSlide1.xml" Id="Rfe3f14be86c34a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f2aa8aa664dca" /><Relationship Type="http://schemas.openxmlformats.org/officeDocument/2006/relationships/notesSlide" Target="/ppt/notesSlides/notesSlide2.xml" Id="Rc866959b1bad46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a40b426ff411d" /><Relationship Type="http://schemas.openxmlformats.org/officeDocument/2006/relationships/notesSlide" Target="/ppt/notesSlides/notesSlide3.xml" Id="R812d2196a7ed42f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3fa8fda3134df6" /><Relationship Type="http://schemas.openxmlformats.org/officeDocument/2006/relationships/notesSlide" Target="/ppt/notesSlides/notesSlide4.xml" Id="Rdbf0c9d1f3d34b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77f94c00e4a76" /><Relationship Type="http://schemas.openxmlformats.org/officeDocument/2006/relationships/notesSlide" Target="/ppt/notesSlides/notesSlide5.xml" Id="R1be579a8948343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3500c461654139" /><Relationship Type="http://schemas.openxmlformats.org/officeDocument/2006/relationships/notesSlide" Target="/ppt/notesSlides/notesSlide6.xml" Id="Rf32885d8c09a45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2150614ba24fdc" /><Relationship Type="http://schemas.openxmlformats.org/officeDocument/2006/relationships/notesSlide" Target="/ppt/notesSlides/notesSlide7.xml" Id="R20f0b2906ae14c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20810f55e54822" /><Relationship Type="http://schemas.openxmlformats.org/officeDocument/2006/relationships/notesSlide" Target="/ppt/notesSlides/notesSlide8.xml" Id="Rbf5da99bf60949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f6e4b969c45c8" /><Relationship Type="http://schemas.openxmlformats.org/officeDocument/2006/relationships/notesSlide" Target="/ppt/notesSlides/notesSlide9.xml" Id="Rd5fea130f8f643c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c0018bf905410c" /><Relationship Type="http://schemas.openxmlformats.org/officeDocument/2006/relationships/notesSlide" Target="/ppt/notesSlides/notesSlide10.xml" Id="Ra3fd71f48afe4be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9c0fd0466347fb" /><Relationship Type="http://schemas.openxmlformats.org/officeDocument/2006/relationships/notesSlide" Target="/ppt/notesSlides/notesSlide11.xml" Id="R7f722b0c840947a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8bb397452a42a8" /><Relationship Type="http://schemas.openxmlformats.org/officeDocument/2006/relationships/notesSlide" Target="/ppt/notesSlides/notesSlide12.xml" Id="R1333906014c74ba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018302e2d4536" /><Relationship Type="http://schemas.openxmlformats.org/officeDocument/2006/relationships/notesSlide" Target="/ppt/notesSlides/notesSlide13.xml" Id="Rc1f9a381da20469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eedc49ed8744e8" /><Relationship Type="http://schemas.openxmlformats.org/officeDocument/2006/relationships/notesSlide" Target="/ppt/notesSlides/notesSlide14.xml" Id="R6137b3f0b1a046d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c5aa524cb549f5" /><Relationship Type="http://schemas.openxmlformats.org/officeDocument/2006/relationships/notesSlide" Target="/ppt/notesSlides/notesSlide15.xml" Id="Ra30f38a5e1604b6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26564c8a74568" /><Relationship Type="http://schemas.openxmlformats.org/officeDocument/2006/relationships/notesSlide" Target="/ppt/notesSlides/notesSlide16.xml" Id="Rf8846d1dac64479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58b9924ac84b70" /><Relationship Type="http://schemas.openxmlformats.org/officeDocument/2006/relationships/notesSlide" Target="/ppt/notesSlides/notesSlide17.xml" Id="R49a25154a77e42c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cd928816a94e6c" /><Relationship Type="http://schemas.openxmlformats.org/officeDocument/2006/relationships/notesSlide" Target="/ppt/notesSlides/notesSlide18.xml" Id="Re4bb6e6f6710432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e8de65ca1462c" /><Relationship Type="http://schemas.openxmlformats.org/officeDocument/2006/relationships/notesSlide" Target="/ppt/notesSlides/notesSlide19.xml" Id="Rccb6932e2e89485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40c576fc64ad9" /><Relationship Type="http://schemas.openxmlformats.org/officeDocument/2006/relationships/notesSlide" Target="/ppt/notesSlides/notesSlide20.xml" Id="R7d16ca1740db4cf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e6d01affd4d83" /><Relationship Type="http://schemas.openxmlformats.org/officeDocument/2006/relationships/notesSlide" Target="/ppt/notesSlides/notesSlide21.xml" Id="Rb27b94b023b1410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00ce9f78e84b9c" /><Relationship Type="http://schemas.openxmlformats.org/officeDocument/2006/relationships/notesSlide" Target="/ppt/notesSlides/notesSlide22.xml" Id="Re4bdd26db4de404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d69c76693495a" /><Relationship Type="http://schemas.openxmlformats.org/officeDocument/2006/relationships/notesSlide" Target="/ppt/notesSlides/notesSlide23.xml" Id="R3d0db12f4b744da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7a6be7ca914479" /><Relationship Type="http://schemas.openxmlformats.org/officeDocument/2006/relationships/notesSlide" Target="/ppt/notesSlides/notesSlide24.xml" Id="Re7c60de90cce44c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1a6e65b6b848a1" /><Relationship Type="http://schemas.openxmlformats.org/officeDocument/2006/relationships/notesSlide" Target="/ppt/notesSlides/notesSlide25.xml" Id="Rf4620fe5f4d442c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bea637e12423e" /><Relationship Type="http://schemas.openxmlformats.org/officeDocument/2006/relationships/notesSlide" Target="/ppt/notesSlides/notesSlide26.xml" Id="R76cec7468dd34b4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9ec640205f410c" /><Relationship Type="http://schemas.openxmlformats.org/officeDocument/2006/relationships/notesSlide" Target="/ppt/notesSlides/notesSlide27.xml" Id="Rd2d1e7d43588444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7a4475735f4310" /><Relationship Type="http://schemas.openxmlformats.org/officeDocument/2006/relationships/notesSlide" Target="/ppt/notesSlides/notesSlide28.xml" Id="Rd11785a97c85400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92213194784c12" /><Relationship Type="http://schemas.openxmlformats.org/officeDocument/2006/relationships/notesSlide" Target="/ppt/notesSlides/notesSlide29.xml" Id="R32b72ed6bac742c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086288d814bf3" /><Relationship Type="http://schemas.openxmlformats.org/officeDocument/2006/relationships/notesSlide" Target="/ppt/notesSlides/notesSlide30.xml" Id="R0556dc01441f44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B07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EB73C-972D-4F2F-8AE9-AC795014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3E8FF"/>
                </a:solidFill>
                <a:latin typeface="Arial"/>
                <a:ea typeface="Arial"/>
                <a:cs typeface="Arial"/>
              </a:rPr>
              <a:t>Supported inferences and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F04C6A-C8D5-4645-8B06-E06D6BE9C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SAT Clarity teaching kit</a:t>
            </a:r>
          </a:p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Original supplementary instruction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77C5FE-FE4E-458D-8192-F20AD0F0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8B4F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8B4FE"/>
                </a:solidFill>
                <a:latin typeface="Arial"/>
                <a:ea typeface="Arial"/>
                <a:cs typeface="Arial"/>
              </a:rPr>
              <a:t>SAT Clarity   1 / 30</a:t>
            </a:r>
          </a:p>
        </p:txBody>
      </p:sp>
    </p:spTree>
    <p:extLst>
      <p:ext uri="{BB962C8B-B14F-4D97-AF65-F5344CB8AC3E}">
        <p14:creationId xmlns:p14="http://schemas.microsoft.com/office/powerpoint/2010/main" val="13594757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B2184A-2FE0-4C70-BBC3-2752A97DE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Learning goal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340F1E-AD40-4670-ACC1-70571590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Select the conclusion supported by a short passage while preserving its scope and uncertainty.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Before starting: Distinguish observations, assumptions and conclusions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86700-C11C-45D3-A721-5EFA85B6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 / 30</a:t>
            </a:r>
          </a:p>
        </p:txBody>
      </p:sp>
    </p:spTree>
    <p:extLst>
      <p:ext uri="{BB962C8B-B14F-4D97-AF65-F5344CB8AC3E}">
        <p14:creationId xmlns:p14="http://schemas.microsoft.com/office/powerpoint/2010/main" val="1578972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7888F3-0E6F-49DD-B679-30185F21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C810F4-877B-488A-B17C-7E72E7B9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Some seeds recovered from a dry cave germinated after watering.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All old seeds can germinate.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At least some recovered seeds remained capable of germination.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The cave receives heavy rain.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Dry storage always preserves seeds.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C3D070-7A53-4F38-90BA-89B9871C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 / 30</a:t>
            </a:r>
          </a:p>
        </p:txBody>
      </p:sp>
    </p:spTree>
    <p:extLst>
      <p:ext uri="{BB962C8B-B14F-4D97-AF65-F5344CB8AC3E}">
        <p14:creationId xmlns:p14="http://schemas.microsoft.com/office/powerpoint/2010/main" val="1606749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0411C8-B9AF-422D-A559-930549B8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97BEC-C947-4C04-9356-D7ACBEA7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Successful germination establishes capacity in at least those seeds.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D383D0-A279-4C76-9DAA-A854529DC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4 / 30</a:t>
            </a:r>
          </a:p>
        </p:txBody>
      </p:sp>
    </p:spTree>
    <p:extLst>
      <p:ext uri="{BB962C8B-B14F-4D97-AF65-F5344CB8AC3E}">
        <p14:creationId xmlns:p14="http://schemas.microsoft.com/office/powerpoint/2010/main" val="9652954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A9C4F1-FA56-4005-B70A-48E93E43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Evidence and conclusion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159F61-0FC4-48BC-8718-AB43331C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supported inference combines evidence with a modest reasoning step. Separate stated observations from assumptions.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70A1A3-7693-45F6-9D74-DA6E60F6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3FF92-B1EE-40EE-B3C6-1068F611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Observed evidence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713D2-0952-4D27-9521-F95332F5D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BAB88A-B3C7-472A-906B-C539F28A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C5B24-A63F-4EE9-92FE-0462EB9B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Limited reasoning step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B57CD-47F0-40C1-A72C-4CC6341C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A266B0-0703-45F9-9AD0-1F782970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C20F8-8754-4D34-A433-3857C3CF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Supported conclusion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F42DBA-1916-42A9-9D1D-CB1B2440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5 / 30</a:t>
            </a:r>
          </a:p>
        </p:txBody>
      </p:sp>
    </p:spTree>
    <p:extLst>
      <p:ext uri="{BB962C8B-B14F-4D97-AF65-F5344CB8AC3E}">
        <p14:creationId xmlns:p14="http://schemas.microsoft.com/office/powerpoint/2010/main" val="12784373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17D6CA-3296-4FA9-891A-68AE40F34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022536-A69A-4A74-BAB8-7DD7C994B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Some does not mean all. A result for one group or period does not automatically apply elsewhere.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2FD838-21B0-460E-9DF4-EE858744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CED07-12D9-4AA1-96E2-81828F5B4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Some seeds germinated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32AB8C-F055-4358-AA7C-6F8603FB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4B39F2-233D-4DC6-ACC5-3C78B4A8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8B7F0-5FB2-4920-8602-15777160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Capacity in those seeds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4CD3C7-B3C7-41B4-8ED8-CB9A496D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BCD87-24BE-4BD3-8217-62E2CBF58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A32ECA-EAF2-4C45-B1B7-343CC5746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At least some remained viable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9086E4-99BE-46B7-A788-24C8A654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6 / 30</a:t>
            </a:r>
          </a:p>
        </p:txBody>
      </p:sp>
    </p:spTree>
    <p:extLst>
      <p:ext uri="{BB962C8B-B14F-4D97-AF65-F5344CB8AC3E}">
        <p14:creationId xmlns:p14="http://schemas.microsoft.com/office/powerpoint/2010/main" val="19747594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D6A402-5270-470B-8D72-6A952AE9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Association and cause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54E5F8-7606-4134-A6C9-47C45F21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Groups that differ in an observational comparison can differ for other reasons. A relationship alone does not prove a cause.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33CB22-F5A3-499F-B674-39E193BF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B77DC-150B-4BC4-9CD7-FC85205AB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Optional audio guide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B5103-46CE-4F96-B5D2-DDEB28AB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E78B41-1CA7-4E3D-AB92-E8036D0C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A2AACD-4B24-4E4B-A21C-8A93E09B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Users stayed longer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5D88F-6898-4EA4-9DFA-8A172D1C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A4040-3151-433E-A9AF-A4AD02E8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CDD1FB-BA77-479F-B05D-9D46FEB4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Cause remains unestablished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02793D-D3FE-4018-914C-FF6D5D32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7 / 30</a:t>
            </a:r>
          </a:p>
        </p:txBody>
      </p:sp>
    </p:spTree>
    <p:extLst>
      <p:ext uri="{BB962C8B-B14F-4D97-AF65-F5344CB8AC3E}">
        <p14:creationId xmlns:p14="http://schemas.microsoft.com/office/powerpoint/2010/main" val="12292615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4DAE45-66B0-4E5F-9B2F-DA662594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Missing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A9BBB-522A-42EA-9FFD-7F5ACDB9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An increased total can reflect a larger sample or area. A per-unit claim needs evidence about the denominator.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13C313-F9F6-4893-852E-C56DF13A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2651C-EDC2-4D27-B04A-8D498F528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More total harvest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9EC27C-F34B-4036-B504-41AC5BAE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E1190-7433-4161-A9E5-FBD8643FC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12497-C25C-4087-8EE5-BF23001A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Larger planted area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D9D93-4BA8-40EE-ACF8-2A3179CE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3B9DE-338B-4718-8113-C82A0BED9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B49B49-EECB-4CCB-9079-D1819332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Per-area yield needs data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0AAAAA-8360-489A-9473-6A504E39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8 / 30</a:t>
            </a:r>
          </a:p>
        </p:txBody>
      </p:sp>
    </p:spTree>
    <p:extLst>
      <p:ext uri="{BB962C8B-B14F-4D97-AF65-F5344CB8AC3E}">
        <p14:creationId xmlns:p14="http://schemas.microsoft.com/office/powerpoint/2010/main" val="20454990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6CCE08-CB24-4F0B-8B4B-34FE6D469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Uncertainty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172008-4597-46E5-B5D5-8707C75E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plausible explanation can remain unconfirmed. Choose the conclusion justified by the information rather than the most dramatic story.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F1F182-6CD5-4DC4-B7C0-7DDC58E9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80A8E0-3177-4569-B575-AAE4B8A7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Two explanations fit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1350F-C490-4B98-B6B2-92EA5A24B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8856C4-4DEC-4C18-BC81-D2C2F2C0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FB19A-B459-4B45-8C11-77F27164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 distinguishing test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D1696-EB93-47EE-B206-4736A2C2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9A8720-4952-4261-AB33-3B044044F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0EC2F4-353F-49CC-8E06-2C6EA099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Further evidence may decide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8C3CCD-8DCF-4694-ACE8-8AEC8D4C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9 / 30</a:t>
            </a:r>
          </a:p>
        </p:txBody>
      </p:sp>
    </p:spTree>
    <p:extLst>
      <p:ext uri="{BB962C8B-B14F-4D97-AF65-F5344CB8AC3E}">
        <p14:creationId xmlns:p14="http://schemas.microsoft.com/office/powerpoint/2010/main" val="21369747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213AA0-B61C-442C-92EA-D43435E4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8F7D3E-4832-4A10-9D75-039A3D65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garden harvested more food this year and planted a larger area. It recorded no yield per area.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Each square meter produced more food.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Soil fertility increased.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Total harvest increased, but increased yield per area is not established.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Weather improved.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137F26-CEB6-48C4-B71B-70E0C09EA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10 / 30</a:t>
            </a:r>
          </a:p>
        </p:txBody>
      </p:sp>
    </p:spTree>
    <p:extLst>
      <p:ext uri="{BB962C8B-B14F-4D97-AF65-F5344CB8AC3E}">
        <p14:creationId xmlns:p14="http://schemas.microsoft.com/office/powerpoint/2010/main" val="7775281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E841A1-A1E8-4B38-8905-88605B0E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A645D-B0B9-45A1-A1E3-4B1F35DF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total increased, while the missing denominator prevents a per-area conclusion.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687767-D7DC-428E-A4A0-1BE52BDC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11 / 30</a:t>
            </a:r>
          </a:p>
        </p:txBody>
      </p:sp>
    </p:spTree>
    <p:extLst>
      <p:ext uri="{BB962C8B-B14F-4D97-AF65-F5344CB8AC3E}">
        <p14:creationId xmlns:p14="http://schemas.microsoft.com/office/powerpoint/2010/main" val="144464513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7FE7C1-7A0F-41ED-837D-C163ECF0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231F8-7CE3-45B2-94CC-2B84707E6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Visitors who chose an optional audio guide stayed longer on average than other visitors.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Guide use caused longer visits.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Every guide user stayed longer than every nonuser.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The guide was compulsory.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The groups differed in average visit length.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CD19C2-A1F1-49F9-8680-262263A7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12 / 30</a:t>
            </a:r>
          </a:p>
        </p:txBody>
      </p:sp>
    </p:spTree>
    <p:extLst>
      <p:ext uri="{BB962C8B-B14F-4D97-AF65-F5344CB8AC3E}">
        <p14:creationId xmlns:p14="http://schemas.microsoft.com/office/powerpoint/2010/main" val="20136189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1F5AAD-8B32-4999-A2E2-10556D81F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494C54-F819-4459-8D7D-FBFD8CC9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passage explicitly reports an average difference, without establishing cause.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508700-0FF1-4DC4-B490-63422C916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13 / 30</a:t>
            </a:r>
          </a:p>
        </p:txBody>
      </p:sp>
    </p:spTree>
    <p:extLst>
      <p:ext uri="{BB962C8B-B14F-4D97-AF65-F5344CB8AC3E}">
        <p14:creationId xmlns:p14="http://schemas.microsoft.com/office/powerpoint/2010/main" val="134479822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BA8BB-4949-43DC-A798-F001B8E6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E67952-C01E-4023-8CF5-B7CC0407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bird species nests in both natural cavities and artificial boxes. In one study, boxes sheltered more nests than cavities.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The species can use more than one type of nesting site.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It never uses natural cavities.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Boxes always improve survival.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All birds prefer boxes.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547CE6-6A40-4B3D-9AEA-DB6AFBE2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14 / 30</a:t>
            </a:r>
          </a:p>
        </p:txBody>
      </p:sp>
    </p:spTree>
    <p:extLst>
      <p:ext uri="{BB962C8B-B14F-4D97-AF65-F5344CB8AC3E}">
        <p14:creationId xmlns:p14="http://schemas.microsoft.com/office/powerpoint/2010/main" val="33789249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9BB2B-B561-446F-B02A-1CE16762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4746F-601B-44C3-9FE1-EE39F7BA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Nesting in both types establishes flexibility in site use.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F426C-B65E-4810-A459-3CAB49E5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15 / 30</a:t>
            </a:r>
          </a:p>
        </p:txBody>
      </p:sp>
    </p:spTree>
    <p:extLst>
      <p:ext uri="{BB962C8B-B14F-4D97-AF65-F5344CB8AC3E}">
        <p14:creationId xmlns:p14="http://schemas.microsoft.com/office/powerpoint/2010/main" val="175708066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780AEB-EE2D-4CC7-8DFD-512B57E54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Universal claims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92944-BB2F-4FFC-9424-EFB5312CD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Words such as every and always require evidence broad enough to support them.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E5D976-CF6D-4C20-BDE2-4B5D2584F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16 / 30</a:t>
            </a:r>
          </a:p>
        </p:txBody>
      </p:sp>
    </p:spTree>
    <p:extLst>
      <p:ext uri="{BB962C8B-B14F-4D97-AF65-F5344CB8AC3E}">
        <p14:creationId xmlns:p14="http://schemas.microsoft.com/office/powerpoint/2010/main" val="872327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803E02-AFB0-4A29-A424-08E0BAC0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Causal leaps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4C7FE9-F8BE-4550-9226-44E463D63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Self-selection can affect a comparison. The observed difference does not alone establish treatment effect.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2E23EA-FDA6-42A7-A500-B131BF37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17 / 30</a:t>
            </a:r>
          </a:p>
        </p:txBody>
      </p:sp>
    </p:spTree>
    <p:extLst>
      <p:ext uri="{BB962C8B-B14F-4D97-AF65-F5344CB8AC3E}">
        <p14:creationId xmlns:p14="http://schemas.microsoft.com/office/powerpoint/2010/main" val="153941003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CF628E-3D4E-46C9-8D1C-4FE4193E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Outside knowledge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114C1F-3CE8-4876-966F-97B44CD7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true fact about the topic may lack support in this passage.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7E2EF2-E1BD-4F4E-9BDD-5D06298B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18 / 30</a:t>
            </a:r>
          </a:p>
        </p:txBody>
      </p:sp>
    </p:spTree>
    <p:extLst>
      <p:ext uri="{BB962C8B-B14F-4D97-AF65-F5344CB8AC3E}">
        <p14:creationId xmlns:p14="http://schemas.microsoft.com/office/powerpoint/2010/main" val="74363901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1ACADE-4393-4C07-836D-D0CDCDEC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Reversed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61E6CA-1A62-47D7-8750-3707B451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Keep direction, dates and groups consistent with the passage.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36945E-8F52-44E0-AC1C-A0ABE5BD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19 / 30</a:t>
            </a:r>
          </a:p>
        </p:txBody>
      </p:sp>
    </p:spTree>
    <p:extLst>
      <p:ext uri="{BB962C8B-B14F-4D97-AF65-F5344CB8AC3E}">
        <p14:creationId xmlns:p14="http://schemas.microsoft.com/office/powerpoint/2010/main" val="175510329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D3AA0A-229A-4B7B-AF28-B7AA3C1A9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F53E09-71B1-47A3-B18C-CE926FCBC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Two historians agree on a bridge’s completion year but disagree about its designer’s overseas travel.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They disagree on the completion year.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Their disagreement concerns the designer’s experience.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Neither studied the bridge.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The designer certainly traveled abroad.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68D388-8388-4440-8921-01ED97CB1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20 / 30</a:t>
            </a:r>
          </a:p>
        </p:txBody>
      </p:sp>
    </p:spTree>
    <p:extLst>
      <p:ext uri="{BB962C8B-B14F-4D97-AF65-F5344CB8AC3E}">
        <p14:creationId xmlns:p14="http://schemas.microsoft.com/office/powerpoint/2010/main" val="214612798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1B113-D752-4E09-BEE6-10E4220A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A42823-BEFB-4A05-88F6-9D3E2DE1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stated disagreement is about travel experience.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0CBD4D-3BCA-4DCF-A4BA-019ECAC7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21 / 30</a:t>
            </a:r>
          </a:p>
        </p:txBody>
      </p:sp>
    </p:spTree>
    <p:extLst>
      <p:ext uri="{BB962C8B-B14F-4D97-AF65-F5344CB8AC3E}">
        <p14:creationId xmlns:p14="http://schemas.microsoft.com/office/powerpoint/2010/main" val="8729587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D80660-85E8-44D0-B7B3-AA22D413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94C998-E417-4F20-AA7C-C426586E0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detector recorded no signal above its threshold during a trial.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No phenomenon occurred.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The detector found no signal strong enough to exceed its threshold.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The detector cannot function.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Every future trial will be identical.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DAD323-64A5-4128-BDCA-E725D79F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22 / 30</a:t>
            </a:r>
          </a:p>
        </p:txBody>
      </p:sp>
    </p:spTree>
    <p:extLst>
      <p:ext uri="{BB962C8B-B14F-4D97-AF65-F5344CB8AC3E}">
        <p14:creationId xmlns:p14="http://schemas.microsoft.com/office/powerpoint/2010/main" val="56634619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436FE-EBA2-4265-819B-EF1EE58DA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4F601F-8FD7-4DE8-8BBD-37A98C89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This preserves the stated detection limit.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0BEAEA-F677-4183-B83F-BBDFA550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23 / 30</a:t>
            </a:r>
          </a:p>
        </p:txBody>
      </p:sp>
    </p:spTree>
    <p:extLst>
      <p:ext uri="{BB962C8B-B14F-4D97-AF65-F5344CB8AC3E}">
        <p14:creationId xmlns:p14="http://schemas.microsoft.com/office/powerpoint/2010/main" val="80028683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4E5DF-073F-4DDE-92B0-5AE2DEE6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13103-1AF2-4697-816F-B295031F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survey sampled residents of one town. Most respondents supported a new park.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Most people in every town support parks.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Every sampled resident supported the park.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A majority of respondents supported this park.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The park will certainly be built.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5581C3-2680-40D1-BE05-A8C918EF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24 / 30</a:t>
            </a:r>
          </a:p>
        </p:txBody>
      </p:sp>
    </p:spTree>
    <p:extLst>
      <p:ext uri="{BB962C8B-B14F-4D97-AF65-F5344CB8AC3E}">
        <p14:creationId xmlns:p14="http://schemas.microsoft.com/office/powerpoint/2010/main" val="13469697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2747A-B397-476A-9D1D-88D6E2051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EC435-7FF2-4C8A-90EB-6FB3232F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This matches the measured group and level of support.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20D5A5-795C-49D2-8905-F2FD44A42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25 / 30</a:t>
            </a:r>
          </a:p>
        </p:txBody>
      </p:sp>
    </p:spTree>
    <p:extLst>
      <p:ext uri="{BB962C8B-B14F-4D97-AF65-F5344CB8AC3E}">
        <p14:creationId xmlns:p14="http://schemas.microsoft.com/office/powerpoint/2010/main" val="101013893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DB15B-7D5B-4C9F-87E5-97744509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9FBF8A-0AF6-4CD4-973F-9E0282167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translation preserves the original’s plot but changes several metaphors to fit the new language.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It changes all story events.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The translator preserved some features while adapting others.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The original had no metaphors.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The translation is more accurate in every respect.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201949-B311-47D7-81EA-2F471EBB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26 / 30</a:t>
            </a:r>
          </a:p>
        </p:txBody>
      </p:sp>
    </p:spTree>
    <p:extLst>
      <p:ext uri="{BB962C8B-B14F-4D97-AF65-F5344CB8AC3E}">
        <p14:creationId xmlns:p14="http://schemas.microsoft.com/office/powerpoint/2010/main" val="178851730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A48289-A9B9-4A74-AA68-A9128FA6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50CE38-200C-43B4-80F0-A66F499F9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team repeated an experiment three times and observed similar results.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The results were consistent across these trials.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No future trial can differ.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The explanation is certainly correct.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Every instrument gives the same result.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436BE-7839-4CF2-99F8-154D1E98B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27 / 30</a:t>
            </a:r>
          </a:p>
        </p:txBody>
      </p:sp>
    </p:spTree>
    <p:extLst>
      <p:ext uri="{BB962C8B-B14F-4D97-AF65-F5344CB8AC3E}">
        <p14:creationId xmlns:p14="http://schemas.microsoft.com/office/powerpoint/2010/main" val="187001022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FB75FD-1AE4-4408-A7DC-9108A658F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07D239-9948-4475-A219-9C5F5D9A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species was observed at a higher elevation this year than in earlier records. The passage gives no cause.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Climate change caused the shift.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All members permanently moved uphill.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The newest recorded location is higher than earlier recorded locations.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The earlier records were false.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2CD395-892C-4ED2-A8A3-16FDD0DE4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28 / 30</a:t>
            </a:r>
          </a:p>
        </p:txBody>
      </p:sp>
    </p:spTree>
    <p:extLst>
      <p:ext uri="{BB962C8B-B14F-4D97-AF65-F5344CB8AC3E}">
        <p14:creationId xmlns:p14="http://schemas.microsoft.com/office/powerpoint/2010/main" val="50986655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A19637-2AD2-4F75-A77C-F22D8D8A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BED564-2DCD-4035-B750-9F783630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student improved after using a study app and receiving tutoring during the same month. Which conclusion is supported?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The app alone caused improvement.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Tutoring had no effect.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Improvement occurred while both supports were present.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The app guarantees improvement for everyone.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800AC-E922-4A2F-A4D7-EFDC69049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29 / 30</a:t>
            </a:r>
          </a:p>
        </p:txBody>
      </p:sp>
    </p:spTree>
    <p:extLst>
      <p:ext uri="{BB962C8B-B14F-4D97-AF65-F5344CB8AC3E}">
        <p14:creationId xmlns:p14="http://schemas.microsoft.com/office/powerpoint/2010/main" val="156869973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4912B-0647-4CF0-8924-EBFC24F70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Review and next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54CA34-9DEE-4A57-BC38-7C488426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Independent answers: 1: B, 2: A, 3: C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Return to the concept behind each missed item.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Use the extension question in the worksheet.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Version 1.0, editorial review 2026-09-17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1453C3-BD40-4643-B3E8-420FF6C5D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30 / 30</a:t>
            </a:r>
          </a:p>
        </p:txBody>
      </p:sp>
    </p:spTree>
    <p:extLst>
      <p:ext uri="{BB962C8B-B14F-4D97-AF65-F5344CB8AC3E}">
        <p14:creationId xmlns:p14="http://schemas.microsoft.com/office/powerpoint/2010/main" val="109605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2026-09-18T02:28:18.7400000Z</dcterms:created>
  <dcterms:modified xsi:type="dcterms:W3CDTF">2026-09-18T02:28:18.7400000Z</dcterms:modified>
</coreProperties>
</file>