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7f242443e341d6" /><Relationship Type="http://schemas.openxmlformats.org/officeDocument/2006/relationships/extended-properties" Target="/docProps/app.xml" Id="R07909b01bea8418e" /><Relationship Type="http://schemas.openxmlformats.org/officeDocument/2006/relationships/officeDocument" Target="/ppt/presentation.xml" Id="R72eb61b751be44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7cbb31ac234435"/>
  </p:sldMasterIdLst>
  <p:notesMasterIdLst>
    <p:notesMasterId xmlns:r="http://schemas.openxmlformats.org/officeDocument/2006/relationships" r:id="R6c60eda50cb34bc5"/>
  </p:notesMasterIdLst>
  <p:sldIdLst>
    <p:sldId xmlns:r="http://schemas.openxmlformats.org/officeDocument/2006/relationships" id="256" r:id="Rd6f047ee20bf411c"/>
    <p:sldId xmlns:r="http://schemas.openxmlformats.org/officeDocument/2006/relationships" id="257" r:id="R19ba237269ad41dd"/>
    <p:sldId xmlns:r="http://schemas.openxmlformats.org/officeDocument/2006/relationships" id="258" r:id="R344e40fce8d34eca"/>
    <p:sldId xmlns:r="http://schemas.openxmlformats.org/officeDocument/2006/relationships" id="259" r:id="R506ca5008ed94258"/>
    <p:sldId xmlns:r="http://schemas.openxmlformats.org/officeDocument/2006/relationships" id="260" r:id="Rcb043e2883f14bbe"/>
    <p:sldId xmlns:r="http://schemas.openxmlformats.org/officeDocument/2006/relationships" id="261" r:id="R29a66c47b5104f67"/>
    <p:sldId xmlns:r="http://schemas.openxmlformats.org/officeDocument/2006/relationships" id="262" r:id="R75683c8a1ba74dd0"/>
    <p:sldId xmlns:r="http://schemas.openxmlformats.org/officeDocument/2006/relationships" id="263" r:id="R6b6b194173454d43"/>
    <p:sldId xmlns:r="http://schemas.openxmlformats.org/officeDocument/2006/relationships" id="264" r:id="Rd06948330f98453e"/>
    <p:sldId xmlns:r="http://schemas.openxmlformats.org/officeDocument/2006/relationships" id="265" r:id="R2ed8f6a4e7804b62"/>
    <p:sldId xmlns:r="http://schemas.openxmlformats.org/officeDocument/2006/relationships" id="266" r:id="R07323cdb8f224d70"/>
    <p:sldId xmlns:r="http://schemas.openxmlformats.org/officeDocument/2006/relationships" id="267" r:id="Rff65b9555e834e33"/>
    <p:sldId xmlns:r="http://schemas.openxmlformats.org/officeDocument/2006/relationships" id="268" r:id="Ra37200ebec91402c"/>
    <p:sldId xmlns:r="http://schemas.openxmlformats.org/officeDocument/2006/relationships" id="269" r:id="R320d8aa0fc0041b8"/>
    <p:sldId xmlns:r="http://schemas.openxmlformats.org/officeDocument/2006/relationships" id="270" r:id="Rb6556c3315e24416"/>
    <p:sldId xmlns:r="http://schemas.openxmlformats.org/officeDocument/2006/relationships" id="271" r:id="R2e178701a5474fe8"/>
    <p:sldId xmlns:r="http://schemas.openxmlformats.org/officeDocument/2006/relationships" id="272" r:id="R2aca7c6916a34f51"/>
    <p:sldId xmlns:r="http://schemas.openxmlformats.org/officeDocument/2006/relationships" id="273" r:id="Reb6abc337cce4b1e"/>
    <p:sldId xmlns:r="http://schemas.openxmlformats.org/officeDocument/2006/relationships" id="274" r:id="Rb716c04a36054930"/>
    <p:sldId xmlns:r="http://schemas.openxmlformats.org/officeDocument/2006/relationships" id="275" r:id="R1849f9188de84329"/>
    <p:sldId xmlns:r="http://schemas.openxmlformats.org/officeDocument/2006/relationships" id="276" r:id="R990c126cd81649ff"/>
    <p:sldId xmlns:r="http://schemas.openxmlformats.org/officeDocument/2006/relationships" id="277" r:id="R8b6ccecab67448fe"/>
    <p:sldId xmlns:r="http://schemas.openxmlformats.org/officeDocument/2006/relationships" id="278" r:id="R2c3cf219414f43a6"/>
    <p:sldId xmlns:r="http://schemas.openxmlformats.org/officeDocument/2006/relationships" id="279" r:id="Rcb9d6d5ce33e47d0"/>
    <p:sldId xmlns:r="http://schemas.openxmlformats.org/officeDocument/2006/relationships" id="280" r:id="R7ac73f3acdfe44f7"/>
    <p:sldId xmlns:r="http://schemas.openxmlformats.org/officeDocument/2006/relationships" id="281" r:id="Rc555d7df81a84f8b"/>
    <p:sldId xmlns:r="http://schemas.openxmlformats.org/officeDocument/2006/relationships" id="282" r:id="Rf453733dc2d942cf"/>
    <p:sldId xmlns:r="http://schemas.openxmlformats.org/officeDocument/2006/relationships" id="283" r:id="Rdb04547c12be4fd7"/>
    <p:sldId xmlns:r="http://schemas.openxmlformats.org/officeDocument/2006/relationships" id="284" r:id="Rd068d523607e4e61"/>
    <p:sldId xmlns:r="http://schemas.openxmlformats.org/officeDocument/2006/relationships" id="285" r:id="R1e7de14077ed45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11a0c5d184486a" /><Relationship Type="http://schemas.openxmlformats.org/officeDocument/2006/relationships/slideMaster" Target="/ppt/slideMasters/slideMaster1.xml" Id="Rfc7cbb31ac234435" /><Relationship Type="http://schemas.openxmlformats.org/officeDocument/2006/relationships/notesMaster" Target="/ppt/notesMasters/notesMaster1.xml" Id="R6c60eda50cb34bc5" /><Relationship Type="http://schemas.openxmlformats.org/officeDocument/2006/relationships/presProps" Target="/ppt/presProps.xml" Id="Rfc5b7cd3dc6e450c" /><Relationship Type="http://schemas.openxmlformats.org/officeDocument/2006/relationships/tableStyles" Target="/ppt/tableStyles.xml" Id="R09914793e1c14bb4" /><Relationship Type="http://schemas.openxmlformats.org/officeDocument/2006/relationships/slide" Target="/ppt/slides/slide1.xml" Id="Rd6f047ee20bf411c" /><Relationship Type="http://schemas.openxmlformats.org/officeDocument/2006/relationships/slide" Target="/ppt/slides/slide2.xml" Id="R19ba237269ad41dd" /><Relationship Type="http://schemas.openxmlformats.org/officeDocument/2006/relationships/slide" Target="/ppt/slides/slide3.xml" Id="R344e40fce8d34eca" /><Relationship Type="http://schemas.openxmlformats.org/officeDocument/2006/relationships/slide" Target="/ppt/slides/slide4.xml" Id="R506ca5008ed94258" /><Relationship Type="http://schemas.openxmlformats.org/officeDocument/2006/relationships/slide" Target="/ppt/slides/slide5.xml" Id="Rcb043e2883f14bbe" /><Relationship Type="http://schemas.openxmlformats.org/officeDocument/2006/relationships/slide" Target="/ppt/slides/slide6.xml" Id="R29a66c47b5104f67" /><Relationship Type="http://schemas.openxmlformats.org/officeDocument/2006/relationships/slide" Target="/ppt/slides/slide7.xml" Id="R75683c8a1ba74dd0" /><Relationship Type="http://schemas.openxmlformats.org/officeDocument/2006/relationships/slide" Target="/ppt/slides/slide8.xml" Id="R6b6b194173454d43" /><Relationship Type="http://schemas.openxmlformats.org/officeDocument/2006/relationships/slide" Target="/ppt/slides/slide9.xml" Id="Rd06948330f98453e" /><Relationship Type="http://schemas.openxmlformats.org/officeDocument/2006/relationships/slide" Target="/ppt/slides/slide10.xml" Id="R2ed8f6a4e7804b62" /><Relationship Type="http://schemas.openxmlformats.org/officeDocument/2006/relationships/slide" Target="/ppt/slides/slide11.xml" Id="R07323cdb8f224d70" /><Relationship Type="http://schemas.openxmlformats.org/officeDocument/2006/relationships/slide" Target="/ppt/slides/slide12.xml" Id="Rff65b9555e834e33" /><Relationship Type="http://schemas.openxmlformats.org/officeDocument/2006/relationships/slide" Target="/ppt/slides/slide13.xml" Id="Ra37200ebec91402c" /><Relationship Type="http://schemas.openxmlformats.org/officeDocument/2006/relationships/slide" Target="/ppt/slides/slide14.xml" Id="R320d8aa0fc0041b8" /><Relationship Type="http://schemas.openxmlformats.org/officeDocument/2006/relationships/slide" Target="/ppt/slides/slide15.xml" Id="Rb6556c3315e24416" /><Relationship Type="http://schemas.openxmlformats.org/officeDocument/2006/relationships/slide" Target="/ppt/slides/slide16.xml" Id="R2e178701a5474fe8" /><Relationship Type="http://schemas.openxmlformats.org/officeDocument/2006/relationships/slide" Target="/ppt/slides/slide17.xml" Id="R2aca7c6916a34f51" /><Relationship Type="http://schemas.openxmlformats.org/officeDocument/2006/relationships/slide" Target="/ppt/slides/slide18.xml" Id="Reb6abc337cce4b1e" /><Relationship Type="http://schemas.openxmlformats.org/officeDocument/2006/relationships/slide" Target="/ppt/slides/slide19.xml" Id="Rb716c04a36054930" /><Relationship Type="http://schemas.openxmlformats.org/officeDocument/2006/relationships/slide" Target="/ppt/slides/slide20.xml" Id="R1849f9188de84329" /><Relationship Type="http://schemas.openxmlformats.org/officeDocument/2006/relationships/slide" Target="/ppt/slides/slide21.xml" Id="R990c126cd81649ff" /><Relationship Type="http://schemas.openxmlformats.org/officeDocument/2006/relationships/slide" Target="/ppt/slides/slide22.xml" Id="R8b6ccecab67448fe" /><Relationship Type="http://schemas.openxmlformats.org/officeDocument/2006/relationships/slide" Target="/ppt/slides/slide23.xml" Id="R2c3cf219414f43a6" /><Relationship Type="http://schemas.openxmlformats.org/officeDocument/2006/relationships/slide" Target="/ppt/slides/slide24.xml" Id="Rcb9d6d5ce33e47d0" /><Relationship Type="http://schemas.openxmlformats.org/officeDocument/2006/relationships/slide" Target="/ppt/slides/slide25.xml" Id="R7ac73f3acdfe44f7" /><Relationship Type="http://schemas.openxmlformats.org/officeDocument/2006/relationships/slide" Target="/ppt/slides/slide26.xml" Id="Rc555d7df81a84f8b" /><Relationship Type="http://schemas.openxmlformats.org/officeDocument/2006/relationships/slide" Target="/ppt/slides/slide27.xml" Id="Rf453733dc2d942cf" /><Relationship Type="http://schemas.openxmlformats.org/officeDocument/2006/relationships/slide" Target="/ppt/slides/slide28.xml" Id="Rdb04547c12be4fd7" /><Relationship Type="http://schemas.openxmlformats.org/officeDocument/2006/relationships/slide" Target="/ppt/slides/slide29.xml" Id="Rd068d523607e4e61" /><Relationship Type="http://schemas.openxmlformats.org/officeDocument/2006/relationships/slide" Target="/ppt/slides/slide30.xml" Id="R1e7de14077ed45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75691eaec946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57bfb0c13d4a9c" /><Relationship Type="http://schemas.openxmlformats.org/officeDocument/2006/relationships/notesMaster" Target="/ppt/notesMasters/notesMaster1.xml" Id="Ra6681035654049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90dbe02e984534" /><Relationship Type="http://schemas.openxmlformats.org/officeDocument/2006/relationships/notesMaster" Target="/ppt/notesMasters/notesMaster1.xml" Id="R405bcb33510a48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45e6a732144454" /><Relationship Type="http://schemas.openxmlformats.org/officeDocument/2006/relationships/notesMaster" Target="/ppt/notesMasters/notesMaster1.xml" Id="Ra782d1ff2add46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34e9e7542a4c46" /><Relationship Type="http://schemas.openxmlformats.org/officeDocument/2006/relationships/notesMaster" Target="/ppt/notesMasters/notesMaster1.xml" Id="R2a036d8f2d5a48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16a270d98545bb" /><Relationship Type="http://schemas.openxmlformats.org/officeDocument/2006/relationships/notesMaster" Target="/ppt/notesMasters/notesMaster1.xml" Id="R527dd84fe6634f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1c7e705c4c45bb" /><Relationship Type="http://schemas.openxmlformats.org/officeDocument/2006/relationships/notesMaster" Target="/ppt/notesMasters/notesMaster1.xml" Id="R106739a71e8e4f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cd98635a284845" /><Relationship Type="http://schemas.openxmlformats.org/officeDocument/2006/relationships/notesMaster" Target="/ppt/notesMasters/notesMaster1.xml" Id="Rd083cc1251d54e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edbee3b9cd4da1" /><Relationship Type="http://schemas.openxmlformats.org/officeDocument/2006/relationships/notesMaster" Target="/ppt/notesMasters/notesMaster1.xml" Id="R8b46160eacd347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856474e0e64f04" /><Relationship Type="http://schemas.openxmlformats.org/officeDocument/2006/relationships/notesMaster" Target="/ppt/notesMasters/notesMaster1.xml" Id="R948a379bca8343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45acbc2c424c07" /><Relationship Type="http://schemas.openxmlformats.org/officeDocument/2006/relationships/notesMaster" Target="/ppt/notesMasters/notesMaster1.xml" Id="R9b50ec2c38d14a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9086fe933a4b33" /><Relationship Type="http://schemas.openxmlformats.org/officeDocument/2006/relationships/notesMaster" Target="/ppt/notesMasters/notesMaster1.xml" Id="R8531a10b9ad04b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4236d7199cb4f55" /><Relationship Type="http://schemas.openxmlformats.org/officeDocument/2006/relationships/notesMaster" Target="/ppt/notesMasters/notesMaster1.xml" Id="R24cff99a8aca447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eaed38fd1be4d6f" /><Relationship Type="http://schemas.openxmlformats.org/officeDocument/2006/relationships/notesMaster" Target="/ppt/notesMasters/notesMaster1.xml" Id="Reb24255b210748e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ae388db1adb408d" /><Relationship Type="http://schemas.openxmlformats.org/officeDocument/2006/relationships/notesMaster" Target="/ppt/notesMasters/notesMaster1.xml" Id="Rd8cdb63c6fbf455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f5eca8be6d4400" /><Relationship Type="http://schemas.openxmlformats.org/officeDocument/2006/relationships/notesMaster" Target="/ppt/notesMasters/notesMaster1.xml" Id="R20485cda4b6d47f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4164f6c8c424953" /><Relationship Type="http://schemas.openxmlformats.org/officeDocument/2006/relationships/notesMaster" Target="/ppt/notesMasters/notesMaster1.xml" Id="Rb8c74a2e0465492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13fc1cecfde4133" /><Relationship Type="http://schemas.openxmlformats.org/officeDocument/2006/relationships/notesMaster" Target="/ppt/notesMasters/notesMaster1.xml" Id="R7f1379eca82a4a7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55a5d37420141fa" /><Relationship Type="http://schemas.openxmlformats.org/officeDocument/2006/relationships/notesMaster" Target="/ppt/notesMasters/notesMaster1.xml" Id="Rdfe50534168244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402a3fbb8474289" /><Relationship Type="http://schemas.openxmlformats.org/officeDocument/2006/relationships/notesMaster" Target="/ppt/notesMasters/notesMaster1.xml" Id="R9feb72ea43384cb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c30cd3fe2ea466f" /><Relationship Type="http://schemas.openxmlformats.org/officeDocument/2006/relationships/notesMaster" Target="/ppt/notesMasters/notesMaster1.xml" Id="R5a9e080505ba40c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e8481aed204caf" /><Relationship Type="http://schemas.openxmlformats.org/officeDocument/2006/relationships/notesMaster" Target="/ppt/notesMasters/notesMaster1.xml" Id="R6973837a9d0f4d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77c3d17fdcd44c4" /><Relationship Type="http://schemas.openxmlformats.org/officeDocument/2006/relationships/notesMaster" Target="/ppt/notesMasters/notesMaster1.xml" Id="R87a37953c6be4f4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6611569fb614fe8" /><Relationship Type="http://schemas.openxmlformats.org/officeDocument/2006/relationships/notesMaster" Target="/ppt/notesMasters/notesMaster1.xml" Id="R091507c59ae9448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24d6984eeae4a06" /><Relationship Type="http://schemas.openxmlformats.org/officeDocument/2006/relationships/notesMaster" Target="/ppt/notesMasters/notesMaster1.xml" Id="Rab3bf0e05eea4e9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c3e8d16b4304def" /><Relationship Type="http://schemas.openxmlformats.org/officeDocument/2006/relationships/notesMaster" Target="/ppt/notesMasters/notesMaster1.xml" Id="R75dc4b8fd3e0412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ad9dcc2bfe14a26" /><Relationship Type="http://schemas.openxmlformats.org/officeDocument/2006/relationships/notesMaster" Target="/ppt/notesMasters/notesMaster1.xml" Id="R58c7bbd52d3b464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34e67dfc54c41e3" /><Relationship Type="http://schemas.openxmlformats.org/officeDocument/2006/relationships/notesMaster" Target="/ppt/notesMasters/notesMaster1.xml" Id="R8c25eec6f2a94c9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e3ded2449bc44a6" /><Relationship Type="http://schemas.openxmlformats.org/officeDocument/2006/relationships/notesMaster" Target="/ppt/notesMasters/notesMaster1.xml" Id="R55ec0e0e5dbe4e9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d2afdbc473d4be2" /><Relationship Type="http://schemas.openxmlformats.org/officeDocument/2006/relationships/notesMaster" Target="/ppt/notesMasters/notesMaster1.xml" Id="R094273ece2c74f9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975c6d262d6458d" /><Relationship Type="http://schemas.openxmlformats.org/officeDocument/2006/relationships/notesMaster" Target="/ppt/notesMasters/notesMaster1.xml" Id="Ra18d8318a7984e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skill. These materials are independent of College Board.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to restate the goal. Check the prerequisite before proceeding.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thinking before sharing. Record reasoning rather than just the letter.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3 gives 15, not 21. B: Subtract 6: 3x = 15. Divide by 3: x = 5. C: 7 results from dividing 21 before removing the 6. D: 9 gives 33, not 21.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3x + 6 = 21. Subtract 6 on both sides. 3x = 15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2(x - 4). 2 times x and -4. 2x - 8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y = 3x + 2. x rises by 1. y rises by 3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$15 fixed fee. $30 for each hour. C = 30h + 15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0 = 0: all real x. 0 = 5: no solution. x = 5: one solution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1 gives -6, not 10. B: 5 gives 2, not 10. C: Divide by 2: x - 4 = 5. Add 4: x = 9. D: 14 adds 4 to 10 without first dividing by 2.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This reverses the fixed fee and hourly rate. B: 30h is the hourly charge. Add the one-time $15 fee. C: This incorrectly charges the booking fee every hour. D: This subtracts a fee that the customer must pay.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1/3 reverses change in y divided by change in x. B: Slope = (11 - 2)/(4 - 1) = 9/3 = 3. C: 9 is the change in y, without dividing by change in x. D: 13/5 uses sums rather than differences.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5 is x, while the prompt asks for 2x. B: 6 does not satisfy the equation for 2x. C: Subtract 3x and add 2: 2x = 10. D: 20 doubles the already requested value 2x = 10.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Parallel lines have slope 4. 5 = 8 + b gives b = -3. B: At x = 2 this gives 11, not 5. C: Slope 2 is not parallel to slope 4. D: Slope 1/4 is not parallel to slope 4.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D. A: Distribution produces an identity, not a contradiction. B: No single x is distinguished by the identity. C: Every real x works, not just two values. D: Both sides simplify to 2x + 6, so every real x works.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Subtracting before removing the division changes the equation. B: 8 gives 11/4, not 5. C: Multiply by 4: x + 3 = 20. Subtract 3: x = 17. D: 23 adds 3 when it should be subtracted.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This models filling rather than draining. B: This starts at a negative volume. C: Starting volume minus drained volume is 50 - 2t. D: This gives time remaining, not volume in liters.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Subtracting 3x gives 1 = 4, a contradiction. B: No x can make 1 equal 4. C: The coefficient 3 does not determine solution count. D: An identity would have equal constants, which these do not.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D. A: -2 is the slope. B: 2 is the slope magnitude, not the intercept. C: 5 is y when x = 1, not x = 0. D: At x = 0, y = 7, so the y-intercept is 7. Ask the learner to name one remaining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separate teacher edition for all distractor explanations. Domain mapping source: https://satsuite.collegeboard.org/higher-ed-professionals/sat-validity/content-domains . Difficulty estimates are instructional, not empirically calibrated.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67f17dd2254c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780e5d29ee42f5" /><Relationship Type="http://schemas.openxmlformats.org/officeDocument/2006/relationships/slideLayout" Target="/ppt/slideLayouts/slideLayout1.xml" Id="Rfac8d8788e474d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c8d8788e474d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defdf83944eed" /><Relationship Type="http://schemas.openxmlformats.org/officeDocument/2006/relationships/notesSlide" Target="/ppt/notesSlides/notesSlide1.xml" Id="Rd5ba3c0e1ab54f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9592130b94e64" /><Relationship Type="http://schemas.openxmlformats.org/officeDocument/2006/relationships/notesSlide" Target="/ppt/notesSlides/notesSlide2.xml" Id="R5d65526e1c6645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3d1c216d34afc" /><Relationship Type="http://schemas.openxmlformats.org/officeDocument/2006/relationships/notesSlide" Target="/ppt/notesSlides/notesSlide3.xml" Id="R840a001baa9f48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0b9c8b6d0f4198" /><Relationship Type="http://schemas.openxmlformats.org/officeDocument/2006/relationships/notesSlide" Target="/ppt/notesSlides/notesSlide4.xml" Id="R102088f5fad048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a9ef13603b451a" /><Relationship Type="http://schemas.openxmlformats.org/officeDocument/2006/relationships/notesSlide" Target="/ppt/notesSlides/notesSlide5.xml" Id="R5c7ea358801847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ed04337664585" /><Relationship Type="http://schemas.openxmlformats.org/officeDocument/2006/relationships/notesSlide" Target="/ppt/notesSlides/notesSlide6.xml" Id="R40d400db434e413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a81de4a274903" /><Relationship Type="http://schemas.openxmlformats.org/officeDocument/2006/relationships/notesSlide" Target="/ppt/notesSlides/notesSlide7.xml" Id="R23118b1027f147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b8054adf7d46c7" /><Relationship Type="http://schemas.openxmlformats.org/officeDocument/2006/relationships/notesSlide" Target="/ppt/notesSlides/notesSlide8.xml" Id="R842267dd06e34c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16ecb0873462a" /><Relationship Type="http://schemas.openxmlformats.org/officeDocument/2006/relationships/notesSlide" Target="/ppt/notesSlides/notesSlide9.xml" Id="Rfdaf1f61759c4e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aec369efc47cd" /><Relationship Type="http://schemas.openxmlformats.org/officeDocument/2006/relationships/notesSlide" Target="/ppt/notesSlides/notesSlide10.xml" Id="R2d70d9ea04a545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c9f3393bc4d23" /><Relationship Type="http://schemas.openxmlformats.org/officeDocument/2006/relationships/notesSlide" Target="/ppt/notesSlides/notesSlide11.xml" Id="R62af1a3b41f9491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2c70e19e954b73" /><Relationship Type="http://schemas.openxmlformats.org/officeDocument/2006/relationships/notesSlide" Target="/ppt/notesSlides/notesSlide12.xml" Id="R427ff8e5716e459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2d030ac5e34d6e" /><Relationship Type="http://schemas.openxmlformats.org/officeDocument/2006/relationships/notesSlide" Target="/ppt/notesSlides/notesSlide13.xml" Id="R96dde179b46b43e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d92260c794b36" /><Relationship Type="http://schemas.openxmlformats.org/officeDocument/2006/relationships/notesSlide" Target="/ppt/notesSlides/notesSlide14.xml" Id="R651bfade913c458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16f57102248af" /><Relationship Type="http://schemas.openxmlformats.org/officeDocument/2006/relationships/notesSlide" Target="/ppt/notesSlides/notesSlide15.xml" Id="R719ea9dc48dd479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f13295b0f4792" /><Relationship Type="http://schemas.openxmlformats.org/officeDocument/2006/relationships/notesSlide" Target="/ppt/notesSlides/notesSlide16.xml" Id="R204d1e60fedf4a0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8e34abf2f443d" /><Relationship Type="http://schemas.openxmlformats.org/officeDocument/2006/relationships/notesSlide" Target="/ppt/notesSlides/notesSlide17.xml" Id="Rdada1806f1ca41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07a7801dd4d09" /><Relationship Type="http://schemas.openxmlformats.org/officeDocument/2006/relationships/notesSlide" Target="/ppt/notesSlides/notesSlide18.xml" Id="R3cae8efb36b74b7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7f0523d0fc4878" /><Relationship Type="http://schemas.openxmlformats.org/officeDocument/2006/relationships/notesSlide" Target="/ppt/notesSlides/notesSlide19.xml" Id="Rd8cd4a86d874459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ebf85555a40dc" /><Relationship Type="http://schemas.openxmlformats.org/officeDocument/2006/relationships/notesSlide" Target="/ppt/notesSlides/notesSlide20.xml" Id="Rc670735e063b482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1c5017b134d16" /><Relationship Type="http://schemas.openxmlformats.org/officeDocument/2006/relationships/notesSlide" Target="/ppt/notesSlides/notesSlide21.xml" Id="R07cce9d34e09498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9e0bdc78ad42c6" /><Relationship Type="http://schemas.openxmlformats.org/officeDocument/2006/relationships/notesSlide" Target="/ppt/notesSlides/notesSlide22.xml" Id="R31499b9fc228499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a2dc64ca04d56" /><Relationship Type="http://schemas.openxmlformats.org/officeDocument/2006/relationships/notesSlide" Target="/ppt/notesSlides/notesSlide23.xml" Id="R737b2d1d2a604dd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c3a26efd744ea" /><Relationship Type="http://schemas.openxmlformats.org/officeDocument/2006/relationships/notesSlide" Target="/ppt/notesSlides/notesSlide24.xml" Id="Rd75f9dcd721945c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feb5df1c74c73" /><Relationship Type="http://schemas.openxmlformats.org/officeDocument/2006/relationships/notesSlide" Target="/ppt/notesSlides/notesSlide25.xml" Id="Rd3b4748c69b04e0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2d3480e24430d" /><Relationship Type="http://schemas.openxmlformats.org/officeDocument/2006/relationships/notesSlide" Target="/ppt/notesSlides/notesSlide26.xml" Id="Re8c9cccd4937415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bafe22b2043b8" /><Relationship Type="http://schemas.openxmlformats.org/officeDocument/2006/relationships/notesSlide" Target="/ppt/notesSlides/notesSlide27.xml" Id="R99e0a8d99044412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b1026c1b94467" /><Relationship Type="http://schemas.openxmlformats.org/officeDocument/2006/relationships/notesSlide" Target="/ppt/notesSlides/notesSlide28.xml" Id="Ra3391ad9d5fa49e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10523f52d4ddf" /><Relationship Type="http://schemas.openxmlformats.org/officeDocument/2006/relationships/notesSlide" Target="/ppt/notesSlides/notesSlide29.xml" Id="R9fcce7f61582470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f411abd3244f4" /><Relationship Type="http://schemas.openxmlformats.org/officeDocument/2006/relationships/notesSlide" Target="/ppt/notesSlides/notesSlide30.xml" Id="R638579213e034d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B07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D81D2-4C9B-4CA2-AED8-808E4640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E8FF"/>
                </a:solidFill>
                <a:latin typeface="Arial"/>
                <a:ea typeface="Arial"/>
                <a:cs typeface="Arial"/>
              </a:rPr>
              <a:t>Linear equations and functions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BF66B2-07E1-4267-9982-3A0BE4F2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SAT Clarity teaching kit</a:t>
            </a:r>
          </a:p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Original supplementary instruction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E28D42-B8BB-4358-9C45-25975D51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8B4F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B4FE"/>
                </a:solidFill>
                <a:latin typeface="Arial"/>
                <a:ea typeface="Arial"/>
                <a:cs typeface="Arial"/>
              </a:rPr>
              <a:t>SAT Clarity   1 / 30</a:t>
            </a:r>
          </a:p>
        </p:txBody>
      </p:sp>
    </p:spTree>
    <p:extLst>
      <p:ext uri="{BB962C8B-B14F-4D97-AF65-F5344CB8AC3E}">
        <p14:creationId xmlns:p14="http://schemas.microsoft.com/office/powerpoint/2010/main" val="8821402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EEB02-E699-45AA-B6D6-BC7EEA21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Learning goal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1BDDEC-6819-4620-84BF-1DEBB869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Solve linear equations, interpret slope and intercept, and check the requested quantity.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Before starting: Arithmetic, negative numbers and the distributive property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DAA1C8-02F1-423F-99D2-E7E5A45B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 / 30</a:t>
            </a:r>
          </a:p>
        </p:txBody>
      </p:sp>
    </p:spTree>
    <p:extLst>
      <p:ext uri="{BB962C8B-B14F-4D97-AF65-F5344CB8AC3E}">
        <p14:creationId xmlns:p14="http://schemas.microsoft.com/office/powerpoint/2010/main" val="18681269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263242-7CA8-477D-A8E4-7B0010F7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5969EE-D3E1-4680-AA09-2CF0C700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If 3x + 6 = 21, what is 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7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33F9E-DE33-4B5E-B3DB-FEDD607A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 / 30</a:t>
            </a:r>
          </a:p>
        </p:txBody>
      </p:sp>
    </p:spTree>
    <p:extLst>
      <p:ext uri="{BB962C8B-B14F-4D97-AF65-F5344CB8AC3E}">
        <p14:creationId xmlns:p14="http://schemas.microsoft.com/office/powerpoint/2010/main" val="14505433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D25BA-9BB6-47EB-9206-B6E111C6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5F9F9F-1EBC-4701-80CA-3BBDF8B9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 6: 3x = 15. Divide by 3: x =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0E6B3E-61CF-4646-B7CB-6FA679E5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4 / 30</a:t>
            </a:r>
          </a:p>
        </p:txBody>
      </p:sp>
    </p:spTree>
    <p:extLst>
      <p:ext uri="{BB962C8B-B14F-4D97-AF65-F5344CB8AC3E}">
        <p14:creationId xmlns:p14="http://schemas.microsoft.com/office/powerpoint/2010/main" val="9417771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29F73-4598-48B9-859F-59948022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Equivalent equations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3FA8A-93EC-4A08-91B8-B06F9305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Applying the same valid operation to both sides preserves the solution. For 3x + 6 = 21, subtract 6 from both sides before dividing by 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DFD7E7-8419-4A5C-AC77-BA8EE65F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EF4CE-1C0E-4873-BF9C-9FA7E387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3x + 6 = 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3EE489-A61B-4CDA-A97A-8EEEB4A8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BBF7B5-977E-428C-A8E8-C286B7F4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DED671-ABF0-4269-80C1-0581B7F4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 6 on both sides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DA2EF-07A1-40F9-A624-A892B438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5F7A60-0A10-421C-90B3-ADBFBCA3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2DECE-D452-480A-9919-2294CFD5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3x = 15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21636-62DF-41C7-8381-0C77D9FB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5 / 30</a:t>
            </a:r>
          </a:p>
        </p:txBody>
      </p:sp>
    </p:spTree>
    <p:extLst>
      <p:ext uri="{BB962C8B-B14F-4D97-AF65-F5344CB8AC3E}">
        <p14:creationId xmlns:p14="http://schemas.microsoft.com/office/powerpoint/2010/main" val="2294273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B9ED5-DEFC-4586-BCDC-18BC94A5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Distribution and signs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44F4C-9D33-432B-8537-609C6BFE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2(x - 4) = 2x - 8. Multiply each term inside the parentheses. A negative factor changes both signs.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8863F-A244-4A45-9702-FD20B327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BD412-029F-4E57-8725-6249AF521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2(x - 4)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8692B-06B2-4BDE-94F8-C79A3E4C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4B2F64-5A48-4F2A-87E4-FD1165A8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855205-1927-43A9-B717-C0422A85A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2 times x and -4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88D0B-FB01-4B9A-BA01-DEA3DD2E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F47A03-264A-4B23-8EEF-8A523E1A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29D3C3-155E-496E-AEDC-9951940A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2x - 8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9D77B6-C8A2-4A4A-A098-1DB24ECB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6 / 30</a:t>
            </a:r>
          </a:p>
        </p:txBody>
      </p:sp>
    </p:spTree>
    <p:extLst>
      <p:ext uri="{BB962C8B-B14F-4D97-AF65-F5344CB8AC3E}">
        <p14:creationId xmlns:p14="http://schemas.microsoft.com/office/powerpoint/2010/main" val="14165001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CB450B-92CF-4D3F-955F-EB848677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Slope and intercept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7521A-1A57-423D-91C5-48FAE540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 y = mx + b, m is the change in y per unit increase in x. b is the value of y when x = 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D69898-75A1-4DD1-9A43-F633BE09A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0F3A5-1C87-4B46-A94A-6806FECCD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y = 3x + 2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894AA7-A393-4C14-B85E-5B983626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D9B49C-60EA-4D22-A554-C91AED40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C2913-D526-4163-BA52-BB44911A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x rises by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26ECB3-765A-4E79-8882-0559A691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AB745C-7B76-4BD5-A1E4-993C2802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2A56A5-5779-4196-83DB-E2AC8892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y rises by 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F64551-B098-4E9C-817A-430B7CEB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7 / 30</a:t>
            </a:r>
          </a:p>
        </p:txBody>
      </p:sp>
    </p:spTree>
    <p:extLst>
      <p:ext uri="{BB962C8B-B14F-4D97-AF65-F5344CB8AC3E}">
        <p14:creationId xmlns:p14="http://schemas.microsoft.com/office/powerpoint/2010/main" val="1933226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22032-D43C-416D-80BA-AF72EB0DF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Applications and units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6BA9C-BF0A-47CB-91EB-C47B8F6B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fixed charge contributes to the intercept. A charge per unit contributes to the slope. State what each variable measures.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879E81-BA8C-4E88-BD81-6FD6CD79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B5FD5B-17EC-4150-861E-8287CB8F1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$15 fixed fee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14A21-2185-4672-85DA-B4F78FC1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C2219-8653-4146-B7DF-34668EA2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3D6279-0FB5-4C1F-9991-8611C491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$30 for each hour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5BE18-86BD-41E2-A558-97747CB0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DA7FB-72B9-4250-8E29-7B90AD27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DCAB1E-EA25-4762-B5DC-F1200EA3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 = 30h + 15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1CF515-E1A8-4739-9F5F-205FB19B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8 / 30</a:t>
            </a:r>
          </a:p>
        </p:txBody>
      </p:sp>
    </p:spTree>
    <p:extLst>
      <p:ext uri="{BB962C8B-B14F-4D97-AF65-F5344CB8AC3E}">
        <p14:creationId xmlns:p14="http://schemas.microsoft.com/office/powerpoint/2010/main" val="10240626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EC7CB-F5B6-4526-B083-A55BEF3D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Solution count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7966E-55AE-4535-86F7-6DD2C2D7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After simplifying, 0 = 0 means all real values satisfy the equation. A contradiction such as 0 = 5 means no solution.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04F2AB-582B-40A1-9FDE-5D5A59CF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1DB77-E030-4B26-9428-A8D9529E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0 = 0: all real 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9ECD0-BAC7-4944-A750-19204136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3D14C-1CA9-4738-9ADE-DB6BFAFF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FAE5F5-C1FC-44FE-9268-90C991A2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0 = 5: no solution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A9EB7-2171-448D-8E98-44CD60EB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890B2D-67C6-476A-BF49-B9E8E48B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7A8950-ADF8-4ECD-B739-3DC52BC7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x = 5: one solution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1C6A2-E96C-4E4E-8458-7FD94D51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9 / 30</a:t>
            </a:r>
          </a:p>
        </p:txBody>
      </p:sp>
    </p:spTree>
    <p:extLst>
      <p:ext uri="{BB962C8B-B14F-4D97-AF65-F5344CB8AC3E}">
        <p14:creationId xmlns:p14="http://schemas.microsoft.com/office/powerpoint/2010/main" val="18190158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15AE3-DE28-4AB6-B378-792B93E1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C2380-7305-4733-8E43-9B7C958B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If 2(x - 4) = 10, what is 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9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E033A7-1356-4558-B136-75F9A368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10 / 30</a:t>
            </a:r>
          </a:p>
        </p:txBody>
      </p:sp>
    </p:spTree>
    <p:extLst>
      <p:ext uri="{BB962C8B-B14F-4D97-AF65-F5344CB8AC3E}">
        <p14:creationId xmlns:p14="http://schemas.microsoft.com/office/powerpoint/2010/main" val="8614591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5E1244-27CB-4B43-9FB2-C3BA86478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24384-1A39-4114-9A63-C88A2AFE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Divide by 2: x - 4 = 5. Add 4: x = 9.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0DD754-7AE4-4CCA-A790-F06DEE67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11 / 30</a:t>
            </a:r>
          </a:p>
        </p:txBody>
      </p:sp>
    </p:spTree>
    <p:extLst>
      <p:ext uri="{BB962C8B-B14F-4D97-AF65-F5344CB8AC3E}">
        <p14:creationId xmlns:p14="http://schemas.microsoft.com/office/powerpoint/2010/main" val="15624343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7DACE-9F8A-4F4F-81B5-085DFB32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A7D22-E882-414D-82F6-14814A56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tutor charges a $15 booking fee and $30 per hour. Which equation gives cost C for h hours?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C = 15h + 30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C = 30h + 15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C = 45h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C = 30h - 15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6B6E4-0A81-4BDC-BF61-30B97E6A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12 / 30</a:t>
            </a:r>
          </a:p>
        </p:txBody>
      </p:sp>
    </p:spTree>
    <p:extLst>
      <p:ext uri="{BB962C8B-B14F-4D97-AF65-F5344CB8AC3E}">
        <p14:creationId xmlns:p14="http://schemas.microsoft.com/office/powerpoint/2010/main" val="8769678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F7DD9-41A6-4ECD-A63D-0C4EC90C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834E4-50CD-4C5B-8FEB-D4AAAB4B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30h is the hourly charge. Add the one-time $15 fee.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0D7671-8347-46DC-8E37-538DB523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13 / 30</a:t>
            </a:r>
          </a:p>
        </p:txBody>
      </p:sp>
    </p:spTree>
    <p:extLst>
      <p:ext uri="{BB962C8B-B14F-4D97-AF65-F5344CB8AC3E}">
        <p14:creationId xmlns:p14="http://schemas.microsoft.com/office/powerpoint/2010/main" val="9767405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596EAE-FA7E-431F-800E-A648AC36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33336-B268-4940-B9CB-8212DE58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line passes through (1, 2) and (4, 11). What is its slope?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1/3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9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13/5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54F5C9-7E8A-4C89-9A89-0AE6E529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14 / 30</a:t>
            </a:r>
          </a:p>
        </p:txBody>
      </p:sp>
    </p:spTree>
    <p:extLst>
      <p:ext uri="{BB962C8B-B14F-4D97-AF65-F5344CB8AC3E}">
        <p14:creationId xmlns:p14="http://schemas.microsoft.com/office/powerpoint/2010/main" val="132184179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352AA-AAAE-4FED-B27C-CC236DAC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0989F-42C9-4109-A17C-026C8001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Slope = (11 - 2)/(4 - 1) = 9/3 = 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0107E-7AEB-4643-B60D-AF891405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15 / 30</a:t>
            </a:r>
          </a:p>
        </p:txBody>
      </p:sp>
    </p:spTree>
    <p:extLst>
      <p:ext uri="{BB962C8B-B14F-4D97-AF65-F5344CB8AC3E}">
        <p14:creationId xmlns:p14="http://schemas.microsoft.com/office/powerpoint/2010/main" val="196452915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95700-B92D-465A-85B3-D39ABE53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Incomplete distribution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73872-9F63-4CEB-A513-1C6137DE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3(x - 2) equals 3x - 6. Multiplying x alone changes the equation.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DD9ADD-49B3-4FB6-9ED9-9C948DAA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16 / 30</a:t>
            </a:r>
          </a:p>
        </p:txBody>
      </p:sp>
    </p:spTree>
    <p:extLst>
      <p:ext uri="{BB962C8B-B14F-4D97-AF65-F5344CB8AC3E}">
        <p14:creationId xmlns:p14="http://schemas.microsoft.com/office/powerpoint/2010/main" val="126124646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C76D5A-6A9B-4EC3-A990-1463E5BD8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Requested expression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4A7D37-670A-4CE1-B5AC-5E472FF6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If the prompt asks for 2x, finish by doubling the solved value of x.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2D77E-4676-447D-8E3A-9B8F13A26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17 / 30</a:t>
            </a:r>
          </a:p>
        </p:txBody>
      </p:sp>
    </p:spTree>
    <p:extLst>
      <p:ext uri="{BB962C8B-B14F-4D97-AF65-F5344CB8AC3E}">
        <p14:creationId xmlns:p14="http://schemas.microsoft.com/office/powerpoint/2010/main" val="10031424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149D9-512F-4487-87B3-95923E05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Slope versus intercept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9961A-E998-4D1E-8463-288CB6A4A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starting fee and a rate describe different quantities. Use units to distinguish them.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A9929-55B4-415F-BF01-355366CD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18 / 30</a:t>
            </a:r>
          </a:p>
        </p:txBody>
      </p:sp>
    </p:spTree>
    <p:extLst>
      <p:ext uri="{BB962C8B-B14F-4D97-AF65-F5344CB8AC3E}">
        <p14:creationId xmlns:p14="http://schemas.microsoft.com/office/powerpoint/2010/main" val="9065097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5100F-AD41-467C-879E-60953E86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Answer verification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9FE93-EA58-4BAF-95CF-D0788761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Substitute into the original equation. Equal values on both sides provide a direct check.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7ADD4C-94B6-4EAC-92E7-6D1FE9B7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19 / 30</a:t>
            </a:r>
          </a:p>
        </p:txBody>
      </p:sp>
    </p:spTree>
    <p:extLst>
      <p:ext uri="{BB962C8B-B14F-4D97-AF65-F5344CB8AC3E}">
        <p14:creationId xmlns:p14="http://schemas.microsoft.com/office/powerpoint/2010/main" val="208110230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2F2C4-3781-4F9E-B218-B0DF0AD7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86C92-FBF7-4117-BE46-019AC5D7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If 5x - 2 = 3x + 8, what is 2x?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6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DC281-5DBF-4C45-8480-2450A4EB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20 / 30</a:t>
            </a:r>
          </a:p>
        </p:txBody>
      </p:sp>
    </p:spTree>
    <p:extLst>
      <p:ext uri="{BB962C8B-B14F-4D97-AF65-F5344CB8AC3E}">
        <p14:creationId xmlns:p14="http://schemas.microsoft.com/office/powerpoint/2010/main" val="8680936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68913-815D-4C6D-BC8A-804ED507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B85D1-2ED7-486B-B52C-61A27FE7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 3x and add 2: 2x = 10.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805A58-46F6-4170-AF82-ABCB3A0D1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21 / 30</a:t>
            </a:r>
          </a:p>
        </p:txBody>
      </p:sp>
    </p:spTree>
    <p:extLst>
      <p:ext uri="{BB962C8B-B14F-4D97-AF65-F5344CB8AC3E}">
        <p14:creationId xmlns:p14="http://schemas.microsoft.com/office/powerpoint/2010/main" val="9548065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AFDC6-3C6D-413E-A879-C66988C9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4E86D-AF8F-4040-821B-F7F5E141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Which equation describes a line parallel to y = 4x that passes through (2, 5)?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y = 4x - 3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y = 4x + 3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y = 2x + 5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y = x/4 + 5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2F90A-3C36-4ED1-9D34-EC0F8468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22 / 30</a:t>
            </a:r>
          </a:p>
        </p:txBody>
      </p:sp>
    </p:spTree>
    <p:extLst>
      <p:ext uri="{BB962C8B-B14F-4D97-AF65-F5344CB8AC3E}">
        <p14:creationId xmlns:p14="http://schemas.microsoft.com/office/powerpoint/2010/main" val="1618639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CBD2A-1BD1-468D-B1F2-EB105A00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5E158-03CB-4567-BAAB-70E4477F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Parallel lines have slope 4. 5 = 8 + b gives b = -3.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79DC27-5C6D-40E3-B9FE-3CBFCBDC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23 / 30</a:t>
            </a:r>
          </a:p>
        </p:txBody>
      </p:sp>
    </p:spTree>
    <p:extLst>
      <p:ext uri="{BB962C8B-B14F-4D97-AF65-F5344CB8AC3E}">
        <p14:creationId xmlns:p14="http://schemas.microsoft.com/office/powerpoint/2010/main" val="7063692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455C8-64D8-410D-B1DC-8AEC85B1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394BB-F2C9-43AB-A601-7B5F7D2FB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How many real solutions does 2(x + 3) = 2x + 6 have?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None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Two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Infinitely many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A340C-240F-4655-827B-4C751B76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24 / 30</a:t>
            </a:r>
          </a:p>
        </p:txBody>
      </p:sp>
    </p:spTree>
    <p:extLst>
      <p:ext uri="{BB962C8B-B14F-4D97-AF65-F5344CB8AC3E}">
        <p14:creationId xmlns:p14="http://schemas.microsoft.com/office/powerpoint/2010/main" val="90185328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AF9386-AC48-457C-8182-8BAC30B4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9A52CA-00D0-4248-8C34-668B8DDD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Both sides simplify to 2x + 6, so every real x works.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63022-2E7D-4DF9-A7C3-99B0ADCE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25 / 30</a:t>
            </a:r>
          </a:p>
        </p:txBody>
      </p:sp>
    </p:spTree>
    <p:extLst>
      <p:ext uri="{BB962C8B-B14F-4D97-AF65-F5344CB8AC3E}">
        <p14:creationId xmlns:p14="http://schemas.microsoft.com/office/powerpoint/2010/main" val="45846485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2C7F51-17C5-402E-876A-2CC6FE8F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1227C-C10D-40E6-B899-E8088D73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If (x + 3)/4 = 5, what is 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17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E7659-9FF3-4E49-9A32-C724EA88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26 / 30</a:t>
            </a:r>
          </a:p>
        </p:txBody>
      </p:sp>
    </p:spTree>
    <p:extLst>
      <p:ext uri="{BB962C8B-B14F-4D97-AF65-F5344CB8AC3E}">
        <p14:creationId xmlns:p14="http://schemas.microsoft.com/office/powerpoint/2010/main" val="8806715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D22AF8-2C4E-41A2-A144-9261CF61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22F49-7F7C-4EC6-8FD0-4DFCEEA3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tank contains 50 liters and drains at 2 liters per minute. Which expression gives its volume after t minutes, before it empties?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50 + 2t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2t - 50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50 - 2t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25 - 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51F86A-A15D-49ED-9FA4-D4866A04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27 / 30</a:t>
            </a:r>
          </a:p>
        </p:txBody>
      </p:sp>
    </p:spTree>
    <p:extLst>
      <p:ext uri="{BB962C8B-B14F-4D97-AF65-F5344CB8AC3E}">
        <p14:creationId xmlns:p14="http://schemas.microsoft.com/office/powerpoint/2010/main" val="61760293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83FDDD-B911-4B4F-A312-896BBBB6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FFF0E-1426-4D2C-903C-F860F3B48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How many real solutions does 3x + 1 = 3x + 4 have?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None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Three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Infinitely many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E0E4C-1B4B-4FE3-A182-9DFE1E8C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28 / 30</a:t>
            </a:r>
          </a:p>
        </p:txBody>
      </p:sp>
    </p:spTree>
    <p:extLst>
      <p:ext uri="{BB962C8B-B14F-4D97-AF65-F5344CB8AC3E}">
        <p14:creationId xmlns:p14="http://schemas.microsoft.com/office/powerpoint/2010/main" val="183032924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9DEB7-311C-40EC-9F49-9FCC6166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066C2F-B97F-42E8-9D31-8FB4746C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line y = -2x + 7 has what y-intercept?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-2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5CA31-F32E-4BBC-ACF9-DC9F03CED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29 / 30</a:t>
            </a:r>
          </a:p>
        </p:txBody>
      </p:sp>
    </p:spTree>
    <p:extLst>
      <p:ext uri="{BB962C8B-B14F-4D97-AF65-F5344CB8AC3E}">
        <p14:creationId xmlns:p14="http://schemas.microsoft.com/office/powerpoint/2010/main" val="199856498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F463E-3BDF-4FDA-B6F5-A1D3735B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Review and next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B8FF35-0A0C-4D1F-9CE2-F5741414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Independent answers: 1: C, 2: C, 3: A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Return to the concept behind each missed item.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Use the extension question in the worksheet.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Version 1.0, editorial review 2026-09-17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B0FA4-052C-4725-804A-8E95FD4A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30 / 30</a:t>
            </a:r>
          </a:p>
        </p:txBody>
      </p:sp>
    </p:spTree>
    <p:extLst>
      <p:ext uri="{BB962C8B-B14F-4D97-AF65-F5344CB8AC3E}">
        <p14:creationId xmlns:p14="http://schemas.microsoft.com/office/powerpoint/2010/main" val="14462007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2026-09-18T02:22:14.1680000Z</dcterms:created>
  <dcterms:modified xsi:type="dcterms:W3CDTF">2026-09-18T02:22:14.1680000Z</dcterms:modified>
</coreProperties>
</file>