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1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f22a78c41c64653" /><Relationship Type="http://schemas.openxmlformats.org/officeDocument/2006/relationships/extended-properties" Target="/docProps/app.xml" Id="Rc8ca334ebd2648cf" /><Relationship Type="http://schemas.openxmlformats.org/officeDocument/2006/relationships/officeDocument" Target="/ppt/presentation.xml" Id="Rb91b484f73bb474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8d4100db3a04a53"/>
  </p:sldMasterIdLst>
  <p:notesMasterIdLst>
    <p:notesMasterId xmlns:r="http://schemas.openxmlformats.org/officeDocument/2006/relationships" r:id="R5a7c824c4db94b7e"/>
  </p:notesMasterIdLst>
  <p:sldIdLst>
    <p:sldId xmlns:r="http://schemas.openxmlformats.org/officeDocument/2006/relationships" id="256" r:id="Rba3c98efde704198"/>
    <p:sldId xmlns:r="http://schemas.openxmlformats.org/officeDocument/2006/relationships" id="257" r:id="R17418eb73d1849bd"/>
    <p:sldId xmlns:r="http://schemas.openxmlformats.org/officeDocument/2006/relationships" id="258" r:id="Re4eaadaa8fdc4240"/>
    <p:sldId xmlns:r="http://schemas.openxmlformats.org/officeDocument/2006/relationships" id="259" r:id="R89cf7c9fa3fd4ac4"/>
    <p:sldId xmlns:r="http://schemas.openxmlformats.org/officeDocument/2006/relationships" id="260" r:id="R806a2dab6fd643fa"/>
    <p:sldId xmlns:r="http://schemas.openxmlformats.org/officeDocument/2006/relationships" id="261" r:id="R07c0b74f13cd40a2"/>
    <p:sldId xmlns:r="http://schemas.openxmlformats.org/officeDocument/2006/relationships" id="262" r:id="Ra194b2b1fb104aec"/>
    <p:sldId xmlns:r="http://schemas.openxmlformats.org/officeDocument/2006/relationships" id="263" r:id="R896406578ec94a62"/>
    <p:sldId xmlns:r="http://schemas.openxmlformats.org/officeDocument/2006/relationships" id="264" r:id="R8f2d2bc83e07412b"/>
    <p:sldId xmlns:r="http://schemas.openxmlformats.org/officeDocument/2006/relationships" id="265" r:id="R09b079929215453e"/>
    <p:sldId xmlns:r="http://schemas.openxmlformats.org/officeDocument/2006/relationships" id="266" r:id="R9032b6228b854ed2"/>
    <p:sldId xmlns:r="http://schemas.openxmlformats.org/officeDocument/2006/relationships" id="267" r:id="R5debc6682ea94c7a"/>
    <p:sldId xmlns:r="http://schemas.openxmlformats.org/officeDocument/2006/relationships" id="268" r:id="Ra0365935a39143e4"/>
    <p:sldId xmlns:r="http://schemas.openxmlformats.org/officeDocument/2006/relationships" id="269" r:id="R63ee8b38a8d841f2"/>
    <p:sldId xmlns:r="http://schemas.openxmlformats.org/officeDocument/2006/relationships" id="270" r:id="Rf085fd0cd6014a23"/>
    <p:sldId xmlns:r="http://schemas.openxmlformats.org/officeDocument/2006/relationships" id="271" r:id="R83a329dc0fa54327"/>
    <p:sldId xmlns:r="http://schemas.openxmlformats.org/officeDocument/2006/relationships" id="272" r:id="R040a89dd2a6a4bdb"/>
    <p:sldId xmlns:r="http://schemas.openxmlformats.org/officeDocument/2006/relationships" id="273" r:id="Rd933303b76aa45a4"/>
    <p:sldId xmlns:r="http://schemas.openxmlformats.org/officeDocument/2006/relationships" id="274" r:id="Rd00556e0fb684460"/>
    <p:sldId xmlns:r="http://schemas.openxmlformats.org/officeDocument/2006/relationships" id="275" r:id="Rf459ecaddd2744bb"/>
    <p:sldId xmlns:r="http://schemas.openxmlformats.org/officeDocument/2006/relationships" id="276" r:id="Refde7d44c9c04018"/>
    <p:sldId xmlns:r="http://schemas.openxmlformats.org/officeDocument/2006/relationships" id="277" r:id="R33aa0fd5fd574a1a"/>
    <p:sldId xmlns:r="http://schemas.openxmlformats.org/officeDocument/2006/relationships" id="278" r:id="Rff6d848282b440ff"/>
    <p:sldId xmlns:r="http://schemas.openxmlformats.org/officeDocument/2006/relationships" id="279" r:id="R8b1e34141a3640e2"/>
    <p:sldId xmlns:r="http://schemas.openxmlformats.org/officeDocument/2006/relationships" id="280" r:id="R537742e6b5c3404b"/>
    <p:sldId xmlns:r="http://schemas.openxmlformats.org/officeDocument/2006/relationships" id="281" r:id="R5d05be8944474c92"/>
    <p:sldId xmlns:r="http://schemas.openxmlformats.org/officeDocument/2006/relationships" id="282" r:id="Racc18a0adab74d00"/>
    <p:sldId xmlns:r="http://schemas.openxmlformats.org/officeDocument/2006/relationships" id="283" r:id="R67b02c02b4634967"/>
    <p:sldId xmlns:r="http://schemas.openxmlformats.org/officeDocument/2006/relationships" id="284" r:id="R0cf9124fc1d842ef"/>
    <p:sldId xmlns:r="http://schemas.openxmlformats.org/officeDocument/2006/relationships" id="285" r:id="Rf315e8b765ae46f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b87c66794a34209" /><Relationship Type="http://schemas.openxmlformats.org/officeDocument/2006/relationships/slideMaster" Target="/ppt/slideMasters/slideMaster1.xml" Id="R08d4100db3a04a53" /><Relationship Type="http://schemas.openxmlformats.org/officeDocument/2006/relationships/notesMaster" Target="/ppt/notesMasters/notesMaster1.xml" Id="R5a7c824c4db94b7e" /><Relationship Type="http://schemas.openxmlformats.org/officeDocument/2006/relationships/presProps" Target="/ppt/presProps.xml" Id="R941e91274b104913" /><Relationship Type="http://schemas.openxmlformats.org/officeDocument/2006/relationships/tableStyles" Target="/ppt/tableStyles.xml" Id="Rb34086b449534dea" /><Relationship Type="http://schemas.openxmlformats.org/officeDocument/2006/relationships/slide" Target="/ppt/slides/slide1.xml" Id="Rba3c98efde704198" /><Relationship Type="http://schemas.openxmlformats.org/officeDocument/2006/relationships/slide" Target="/ppt/slides/slide2.xml" Id="R17418eb73d1849bd" /><Relationship Type="http://schemas.openxmlformats.org/officeDocument/2006/relationships/slide" Target="/ppt/slides/slide3.xml" Id="Re4eaadaa8fdc4240" /><Relationship Type="http://schemas.openxmlformats.org/officeDocument/2006/relationships/slide" Target="/ppt/slides/slide4.xml" Id="R89cf7c9fa3fd4ac4" /><Relationship Type="http://schemas.openxmlformats.org/officeDocument/2006/relationships/slide" Target="/ppt/slides/slide5.xml" Id="R806a2dab6fd643fa" /><Relationship Type="http://schemas.openxmlformats.org/officeDocument/2006/relationships/slide" Target="/ppt/slides/slide6.xml" Id="R07c0b74f13cd40a2" /><Relationship Type="http://schemas.openxmlformats.org/officeDocument/2006/relationships/slide" Target="/ppt/slides/slide7.xml" Id="Ra194b2b1fb104aec" /><Relationship Type="http://schemas.openxmlformats.org/officeDocument/2006/relationships/slide" Target="/ppt/slides/slide8.xml" Id="R896406578ec94a62" /><Relationship Type="http://schemas.openxmlformats.org/officeDocument/2006/relationships/slide" Target="/ppt/slides/slide9.xml" Id="R8f2d2bc83e07412b" /><Relationship Type="http://schemas.openxmlformats.org/officeDocument/2006/relationships/slide" Target="/ppt/slides/slide10.xml" Id="R09b079929215453e" /><Relationship Type="http://schemas.openxmlformats.org/officeDocument/2006/relationships/slide" Target="/ppt/slides/slide11.xml" Id="R9032b6228b854ed2" /><Relationship Type="http://schemas.openxmlformats.org/officeDocument/2006/relationships/slide" Target="/ppt/slides/slide12.xml" Id="R5debc6682ea94c7a" /><Relationship Type="http://schemas.openxmlformats.org/officeDocument/2006/relationships/slide" Target="/ppt/slides/slide13.xml" Id="Ra0365935a39143e4" /><Relationship Type="http://schemas.openxmlformats.org/officeDocument/2006/relationships/slide" Target="/ppt/slides/slide14.xml" Id="R63ee8b38a8d841f2" /><Relationship Type="http://schemas.openxmlformats.org/officeDocument/2006/relationships/slide" Target="/ppt/slides/slide15.xml" Id="Rf085fd0cd6014a23" /><Relationship Type="http://schemas.openxmlformats.org/officeDocument/2006/relationships/slide" Target="/ppt/slides/slide16.xml" Id="R83a329dc0fa54327" /><Relationship Type="http://schemas.openxmlformats.org/officeDocument/2006/relationships/slide" Target="/ppt/slides/slide17.xml" Id="R040a89dd2a6a4bdb" /><Relationship Type="http://schemas.openxmlformats.org/officeDocument/2006/relationships/slide" Target="/ppt/slides/slide18.xml" Id="Rd933303b76aa45a4" /><Relationship Type="http://schemas.openxmlformats.org/officeDocument/2006/relationships/slide" Target="/ppt/slides/slide19.xml" Id="Rd00556e0fb684460" /><Relationship Type="http://schemas.openxmlformats.org/officeDocument/2006/relationships/slide" Target="/ppt/slides/slide20.xml" Id="Rf459ecaddd2744bb" /><Relationship Type="http://schemas.openxmlformats.org/officeDocument/2006/relationships/slide" Target="/ppt/slides/slide21.xml" Id="Refde7d44c9c04018" /><Relationship Type="http://schemas.openxmlformats.org/officeDocument/2006/relationships/slide" Target="/ppt/slides/slide22.xml" Id="R33aa0fd5fd574a1a" /><Relationship Type="http://schemas.openxmlformats.org/officeDocument/2006/relationships/slide" Target="/ppt/slides/slide23.xml" Id="Rff6d848282b440ff" /><Relationship Type="http://schemas.openxmlformats.org/officeDocument/2006/relationships/slide" Target="/ppt/slides/slide24.xml" Id="R8b1e34141a3640e2" /><Relationship Type="http://schemas.openxmlformats.org/officeDocument/2006/relationships/slide" Target="/ppt/slides/slide25.xml" Id="R537742e6b5c3404b" /><Relationship Type="http://schemas.openxmlformats.org/officeDocument/2006/relationships/slide" Target="/ppt/slides/slide26.xml" Id="R5d05be8944474c92" /><Relationship Type="http://schemas.openxmlformats.org/officeDocument/2006/relationships/slide" Target="/ppt/slides/slide27.xml" Id="Racc18a0adab74d00" /><Relationship Type="http://schemas.openxmlformats.org/officeDocument/2006/relationships/slide" Target="/ppt/slides/slide28.xml" Id="R67b02c02b4634967" /><Relationship Type="http://schemas.openxmlformats.org/officeDocument/2006/relationships/slide" Target="/ppt/slides/slide29.xml" Id="R0cf9124fc1d842ef" /><Relationship Type="http://schemas.openxmlformats.org/officeDocument/2006/relationships/slide" Target="/ppt/slides/slide30.xml" Id="Rf315e8b765ae46f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1c69d27740d4b0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a976829ec1a4ed6" /><Relationship Type="http://schemas.openxmlformats.org/officeDocument/2006/relationships/notesMaster" Target="/ppt/notesMasters/notesMaster1.xml" Id="Rc64f48862db4495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f9ee937c68b4144" /><Relationship Type="http://schemas.openxmlformats.org/officeDocument/2006/relationships/notesMaster" Target="/ppt/notesMasters/notesMaster1.xml" Id="R62516d481a424b0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812752515e54514" /><Relationship Type="http://schemas.openxmlformats.org/officeDocument/2006/relationships/notesMaster" Target="/ppt/notesMasters/notesMaster1.xml" Id="Rba353209a5d54a2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e19ff4f8d1c4ea6" /><Relationship Type="http://schemas.openxmlformats.org/officeDocument/2006/relationships/notesMaster" Target="/ppt/notesMasters/notesMaster1.xml" Id="R602d0c8021314eb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8657f4913734e6b" /><Relationship Type="http://schemas.openxmlformats.org/officeDocument/2006/relationships/notesMaster" Target="/ppt/notesMasters/notesMaster1.xml" Id="R54724c58216f464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df98b1add444dce" /><Relationship Type="http://schemas.openxmlformats.org/officeDocument/2006/relationships/notesMaster" Target="/ppt/notesMasters/notesMaster1.xml" Id="R416b3340860b43e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972e4ecd9eb4f33" /><Relationship Type="http://schemas.openxmlformats.org/officeDocument/2006/relationships/notesMaster" Target="/ppt/notesMasters/notesMaster1.xml" Id="R53291c9890ba4a7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821c8a47a9c4e66" /><Relationship Type="http://schemas.openxmlformats.org/officeDocument/2006/relationships/notesMaster" Target="/ppt/notesMasters/notesMaster1.xml" Id="R104d3a7ebd7a423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c33d543f6294e23" /><Relationship Type="http://schemas.openxmlformats.org/officeDocument/2006/relationships/notesMaster" Target="/ppt/notesMasters/notesMaster1.xml" Id="Reba11fc1cd0d417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e54a34755ce4b8e" /><Relationship Type="http://schemas.openxmlformats.org/officeDocument/2006/relationships/notesMaster" Target="/ppt/notesMasters/notesMaster1.xml" Id="R8c80f43893a6436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949d8b0ae124bd9" /><Relationship Type="http://schemas.openxmlformats.org/officeDocument/2006/relationships/notesMaster" Target="/ppt/notesMasters/notesMaster1.xml" Id="R9b666e48cb9e425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ed82df37208498a" /><Relationship Type="http://schemas.openxmlformats.org/officeDocument/2006/relationships/notesMaster" Target="/ppt/notesMasters/notesMaster1.xml" Id="R4b72be8ec60e4d1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945291f4ad04329" /><Relationship Type="http://schemas.openxmlformats.org/officeDocument/2006/relationships/notesMaster" Target="/ppt/notesMasters/notesMaster1.xml" Id="Ra5759782a92d430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d0209cba51e4083" /><Relationship Type="http://schemas.openxmlformats.org/officeDocument/2006/relationships/notesMaster" Target="/ppt/notesMasters/notesMaster1.xml" Id="R3205681367e04c2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d6dd1c619bc454b" /><Relationship Type="http://schemas.openxmlformats.org/officeDocument/2006/relationships/notesMaster" Target="/ppt/notesMasters/notesMaster1.xml" Id="Rc5eedaac7fdf449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9a3ee1695774b1f" /><Relationship Type="http://schemas.openxmlformats.org/officeDocument/2006/relationships/notesMaster" Target="/ppt/notesMasters/notesMaster1.xml" Id="R3f7531dd2ef44d3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6cdb19f6b4b4dad" /><Relationship Type="http://schemas.openxmlformats.org/officeDocument/2006/relationships/notesMaster" Target="/ppt/notesMasters/notesMaster1.xml" Id="Rb05a3c45551e42a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2f4419f5d334c02" /><Relationship Type="http://schemas.openxmlformats.org/officeDocument/2006/relationships/notesMaster" Target="/ppt/notesMasters/notesMaster1.xml" Id="R523e3dcc020445d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b79b38d38d941e4" /><Relationship Type="http://schemas.openxmlformats.org/officeDocument/2006/relationships/notesMaster" Target="/ppt/notesMasters/notesMaster1.xml" Id="R3eb8fb0155be422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831e4bb25534f89" /><Relationship Type="http://schemas.openxmlformats.org/officeDocument/2006/relationships/notesMaster" Target="/ppt/notesMasters/notesMaster1.xml" Id="Rb069876d6e47416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400016b0d344f87" /><Relationship Type="http://schemas.openxmlformats.org/officeDocument/2006/relationships/notesMaster" Target="/ppt/notesMasters/notesMaster1.xml" Id="R04db70ba50be435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7eac746d9ec4f99" /><Relationship Type="http://schemas.openxmlformats.org/officeDocument/2006/relationships/notesMaster" Target="/ppt/notesMasters/notesMaster1.xml" Id="R75183871b459473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0e28668781c480c" /><Relationship Type="http://schemas.openxmlformats.org/officeDocument/2006/relationships/notesMaster" Target="/ppt/notesMasters/notesMaster1.xml" Id="Rb2a25ae714ac47b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06e0652d2d64f42" /><Relationship Type="http://schemas.openxmlformats.org/officeDocument/2006/relationships/notesMaster" Target="/ppt/notesMasters/notesMaster1.xml" Id="R6f8d6c0defd143c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2c8c5c1639a40ef" /><Relationship Type="http://schemas.openxmlformats.org/officeDocument/2006/relationships/notesMaster" Target="/ppt/notesMasters/notesMaster1.xml" Id="R33c6293d7d04461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ba4913418a944cb" /><Relationship Type="http://schemas.openxmlformats.org/officeDocument/2006/relationships/notesMaster" Target="/ppt/notesMasters/notesMaster1.xml" Id="Rc74a10f4c91e43e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44bb875e0c04a27" /><Relationship Type="http://schemas.openxmlformats.org/officeDocument/2006/relationships/notesMaster" Target="/ppt/notesMasters/notesMaster1.xml" Id="R2e60f166e7e0480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b53ad7282cf4e16" /><Relationship Type="http://schemas.openxmlformats.org/officeDocument/2006/relationships/notesMaster" Target="/ppt/notesMasters/notesMaster1.xml" Id="Rfc523c5e297b45c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1b8de54cde74690" /><Relationship Type="http://schemas.openxmlformats.org/officeDocument/2006/relationships/notesMaster" Target="/ppt/notesMasters/notesMaster1.xml" Id="R227d2773fb62495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6fbb52201854607" /><Relationship Type="http://schemas.openxmlformats.org/officeDocument/2006/relationships/notesMaster" Target="/ppt/notesMasters/notesMaster1.xml" Id="R83c8a6ebd3bf43d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the skill. These materials are independent of College Board.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learners to restate the goal. Check the prerequisite before proceeding.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Allow quiet thinking before sharing. Record reasoning rather than just the letter.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3 is y in the solution. B: Add equations: 2x = 8, so x = 4. C: 6 is neither the x nor the y value. D: 8 is 2x, not x.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x + y = 7. x - y = 1. Both hold at (4, 3)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y = 2x + 1. x + (2x + 1) = 10. x = 3 and y = 7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2x + 3y = 13. Subtract 2x - y = 1. 4y = 12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Different slopes. One intersection. One simultaneous solution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a + s = 10. 8a + 5s = 65. a = 5 and s = 5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reading the prompt and identifying the requested quantity or relationship before solving.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2 gives x + y = 7. B: Substitute: x + 2x + 1 = 10. 3x = 9, so x = 3. C: 4 gives x + y = 13. D: 9 is 3x before division.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reading the prompt and identifying the requested quantity or relationship before solving.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2 makes the equation difference 8 instead of 12. B: Subtract the second equation: 4y = 12, so y = 3. C: 4 is the coefficient of y after subtraction. D: 12 is 4y, not y.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reading the prompt and identifying the requested quantity or relationship before solving.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3 adults and 7 students give $59. B: a + s = 10 and 8a + 5s = 65. Substitute s = 10 - a: 3a = 15, so a = 5. C: 8 adults and 2 students give $74. D: 10 adults give $80.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Learners solve first. Ask partners to justify a choice and reject an alternative.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A. A: Equal slopes and different intercepts describe distinct parallel lines. B: The lines never intersect. C: Two straight lines cannot have exactly two intersections. D: Different intercepts mean the lines are not coincident.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Learners solve first. Ask partners to justify a choice and reject an alternative.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D. A: The equations are consistent. B: The second equation repeats the first constraint. C: Every point on the line works, not exactly two. D: Dividing the second equation by 2 gives the first equation.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Learners solve first. Ask partners to justify a choice and reject an alternative.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C. A: 5 is x, not the requested expression. B: 8 is 2y, without x. C: Add equations: 3x = 15, x = 5. y = 4. x + 2y = 13. D: 18 doubles the first equation total rather than the requested expression.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A. A: 3 - 1 = 2 and 9 + 1 = 10. B: 1 - 3 is -2, not 2. C: The first equation works but 6 + 0 is not 10. D: The first equation works but 12 + 2 is not 10.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C. A: 2 gives y = 1 and the first side 2, not 5. B: 3 gives y = 2 and the first side 3.5. C: Substitute y = x - 1: 1.5x - 1 = 5. Thus x = 4. D: 6 is 1.5x, not x.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C. A: Doubling gives y coefficient 2, not 6. B: Doubling gives y coefficient 4, not 6. C: Doubling the first equation gives 4x + 2ky = 12. Set 2k = 6, so k = 3. D: 6 forgets that the first equation must be doubled.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A. A: Equate expressions: x + 2 = -x + 6. x = 2 and y = 4. B: This reverses x and y and fails y = x + 2. C: This is only the first line’s y-intercept. D: This is only the second line’s y-intercept. Ask the learner to name one remaining uncertainty.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Review the separate teacher edition for all distractor explanations. Domain mapping source: https://satsuite.collegeboard.org/higher-ed-professionals/sat-validity/content-domains . Difficulty estimates are instructional, not empirically calibrated.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b294ed4cb94a9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3b39d29146f4cac" /><Relationship Type="http://schemas.openxmlformats.org/officeDocument/2006/relationships/slideLayout" Target="/ppt/slideLayouts/slideLayout1.xml" Id="R0f7d34bdda23498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f7d34bdda23498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13116bb33e44e1" /><Relationship Type="http://schemas.openxmlformats.org/officeDocument/2006/relationships/notesSlide" Target="/ppt/notesSlides/notesSlide1.xml" Id="Raaa2beb7384e40d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ba1542b80241ca" /><Relationship Type="http://schemas.openxmlformats.org/officeDocument/2006/relationships/notesSlide" Target="/ppt/notesSlides/notesSlide2.xml" Id="Rc7bf9f42c6ba4d7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11a1ffc07f4c32" /><Relationship Type="http://schemas.openxmlformats.org/officeDocument/2006/relationships/notesSlide" Target="/ppt/notesSlides/notesSlide3.xml" Id="R7d03e1adb925406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4f285cf0124967" /><Relationship Type="http://schemas.openxmlformats.org/officeDocument/2006/relationships/notesSlide" Target="/ppt/notesSlides/notesSlide4.xml" Id="R53c09e72a46748c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bd662a1fe04a88" /><Relationship Type="http://schemas.openxmlformats.org/officeDocument/2006/relationships/notesSlide" Target="/ppt/notesSlides/notesSlide5.xml" Id="R2aa66afb982a425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576d20fc8c41e1" /><Relationship Type="http://schemas.openxmlformats.org/officeDocument/2006/relationships/notesSlide" Target="/ppt/notesSlides/notesSlide6.xml" Id="R6c5158b6871a40d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5e37dc84984354" /><Relationship Type="http://schemas.openxmlformats.org/officeDocument/2006/relationships/notesSlide" Target="/ppt/notesSlides/notesSlide7.xml" Id="Rc19a9a6fbf86467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88385c57f34774" /><Relationship Type="http://schemas.openxmlformats.org/officeDocument/2006/relationships/chart" Target="/ppt/slides/charts/chart1.xml" Id="Ra6b70d3ff67c4c39" /><Relationship Type="http://schemas.openxmlformats.org/officeDocument/2006/relationships/notesSlide" Target="/ppt/notesSlides/notesSlide8.xml" Id="R5ae74a9cfdd74cb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3d1d3bd0fc4f42" /><Relationship Type="http://schemas.openxmlformats.org/officeDocument/2006/relationships/notesSlide" Target="/ppt/notesSlides/notesSlide9.xml" Id="R2e86acea881e4d3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34a2e601bc429d" /><Relationship Type="http://schemas.openxmlformats.org/officeDocument/2006/relationships/notesSlide" Target="/ppt/notesSlides/notesSlide10.xml" Id="Rba95eb09ea764c5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3cadf5b3fc4ec6" /><Relationship Type="http://schemas.openxmlformats.org/officeDocument/2006/relationships/notesSlide" Target="/ppt/notesSlides/notesSlide11.xml" Id="R136a27af339a42b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423840abe84df9" /><Relationship Type="http://schemas.openxmlformats.org/officeDocument/2006/relationships/notesSlide" Target="/ppt/notesSlides/notesSlide12.xml" Id="R51f2599dbc7348c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71b70c9bbe4c46" /><Relationship Type="http://schemas.openxmlformats.org/officeDocument/2006/relationships/notesSlide" Target="/ppt/notesSlides/notesSlide13.xml" Id="R460abce6be1d41d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e5ca82babf4d2c" /><Relationship Type="http://schemas.openxmlformats.org/officeDocument/2006/relationships/notesSlide" Target="/ppt/notesSlides/notesSlide14.xml" Id="R2a12a5b7a6c247f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93a8053e874c1e" /><Relationship Type="http://schemas.openxmlformats.org/officeDocument/2006/relationships/notesSlide" Target="/ppt/notesSlides/notesSlide15.xml" Id="R9035c5fbc1a74a6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0efdc463a84b50" /><Relationship Type="http://schemas.openxmlformats.org/officeDocument/2006/relationships/notesSlide" Target="/ppt/notesSlides/notesSlide16.xml" Id="R6ba7f9aab7d04c5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3560be3d0840fd" /><Relationship Type="http://schemas.openxmlformats.org/officeDocument/2006/relationships/notesSlide" Target="/ppt/notesSlides/notesSlide17.xml" Id="R366de6f5aaaa4dd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b758abada44851" /><Relationship Type="http://schemas.openxmlformats.org/officeDocument/2006/relationships/notesSlide" Target="/ppt/notesSlides/notesSlide18.xml" Id="R4a8e9f088b2e4fb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741444601141f6" /><Relationship Type="http://schemas.openxmlformats.org/officeDocument/2006/relationships/notesSlide" Target="/ppt/notesSlides/notesSlide19.xml" Id="R19c5154c82044dd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28210a8fd0482a" /><Relationship Type="http://schemas.openxmlformats.org/officeDocument/2006/relationships/notesSlide" Target="/ppt/notesSlides/notesSlide20.xml" Id="R46034d7afcd64d9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ba43561ac343c9" /><Relationship Type="http://schemas.openxmlformats.org/officeDocument/2006/relationships/notesSlide" Target="/ppt/notesSlides/notesSlide21.xml" Id="R841e4c9303ab48c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dc1aea438e4d9f" /><Relationship Type="http://schemas.openxmlformats.org/officeDocument/2006/relationships/notesSlide" Target="/ppt/notesSlides/notesSlide22.xml" Id="R986a0db5a750480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0a79ea166a4fcf" /><Relationship Type="http://schemas.openxmlformats.org/officeDocument/2006/relationships/notesSlide" Target="/ppt/notesSlides/notesSlide23.xml" Id="R500b108ca82843e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c0f1cf6f284e26" /><Relationship Type="http://schemas.openxmlformats.org/officeDocument/2006/relationships/notesSlide" Target="/ppt/notesSlides/notesSlide24.xml" Id="Rb7063db16cb5409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a8aa804c3343e9" /><Relationship Type="http://schemas.openxmlformats.org/officeDocument/2006/relationships/notesSlide" Target="/ppt/notesSlides/notesSlide25.xml" Id="R6e510ec4670040f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ed684a7a604c3a" /><Relationship Type="http://schemas.openxmlformats.org/officeDocument/2006/relationships/notesSlide" Target="/ppt/notesSlides/notesSlide26.xml" Id="Rd8c3738001074e5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3ff362e5624a2e" /><Relationship Type="http://schemas.openxmlformats.org/officeDocument/2006/relationships/notesSlide" Target="/ppt/notesSlides/notesSlide27.xml" Id="R6f4c2867fd19431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dcee8a453c475d" /><Relationship Type="http://schemas.openxmlformats.org/officeDocument/2006/relationships/notesSlide" Target="/ppt/notesSlides/notesSlide28.xml" Id="Rd8e1a7c99b34448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f2aa54bdd54ace" /><Relationship Type="http://schemas.openxmlformats.org/officeDocument/2006/relationships/notesSlide" Target="/ppt/notesSlides/notesSlide29.xml" Id="Ra81968891ba0456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228a8562054736" /><Relationship Type="http://schemas.openxmlformats.org/officeDocument/2006/relationships/notesSlide" Target="/ppt/notesSlides/notesSlide30.xml" Id="R8ebe30dbd03241f4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ser>
          <c:idx val="0"/>
          <c:order val="0"/>
          <c:tx>
            <c:v>y = 7 - x</c:v>
          </c:tx>
          <c:spPr>
            <a:solidFill xmlns:a="http://schemas.openxmlformats.org/drawingml/2006/main">
              <a:srgbClr val="7E22CE"/>
            </a:solidFill>
          </c:spPr>
          <c:marker>
            <c:symbol val="none"/>
          </c:marker>
          <c:cat>
            <c:numRef>
              <c:f>'Chart Data'!$A$2:$A$9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cat>
          <c:val>
            <c:numRef>
              <c:f>'Chart Data'!$B$2:$B$9</c:f>
              <c:numCache>
                <c:formatCode>General</c:formatCode>
                <c:ptCount val="8"/>
                <c:pt idx="0">
                  <c:v>7</c:v>
                </c:pt>
                <c:pt idx="1">
                  <c:v>6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</c:ser>
        <c:ser>
          <c:idx val="1"/>
          <c:order val="1"/>
          <c:tx>
            <c:v>y = x - 1</c:v>
          </c:tx>
          <c:spPr>
            <a:solidFill xmlns:a="http://schemas.openxmlformats.org/drawingml/2006/main">
              <a:srgbClr val="C084FC"/>
            </a:solidFill>
          </c:spPr>
          <c:marker>
            <c:symbol val="none"/>
          </c:marker>
          <c:cat>
            <c:numRef>
              <c:f>'Chart Data'!$C$2:$C$9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cat>
          <c:val>
            <c:numRef>
              <c:f>'Chart Data'!$D$2:$D$9</c:f>
              <c:numCache>
                <c:formatCode>General</c:formatCode>
                <c:ptCount val="8"/>
                <c:pt idx="0">
                  <c:v>-1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>
              <a:latin typeface="Arial"/>
              <a:ea typeface="Arial"/>
              <a:cs typeface="Arial"/>
            </a:defRPr>
          </a:pPr>
        </a:p>
      </c:txPr>
    </c:legend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3B076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810348-0DA2-420E-9A1B-685D06386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F3E8FF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F3E8FF"/>
                </a:solidFill>
                <a:latin typeface="Arial"/>
                <a:ea typeface="Arial"/>
                <a:cs typeface="Arial"/>
              </a:rPr>
              <a:t>Systems of linear equations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F0C750-1D7E-404F-99D6-8755C6E7A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F3E8F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3E8FF"/>
                </a:solidFill>
                <a:latin typeface="Arial"/>
                <a:ea typeface="Arial"/>
                <a:cs typeface="Arial"/>
              </a:rPr>
              <a:t>SAT Clarity teaching kit</a:t>
            </a:r>
          </a:p>
          <a:p xmlns:a="http://schemas.openxmlformats.org/drawingml/2006/main">
            <a:pPr>
              <a:defRPr sz="2700" b="0">
                <a:solidFill>
                  <a:srgbClr val="F3E8F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3E8FF"/>
                </a:solidFill>
                <a:latin typeface="Arial"/>
                <a:ea typeface="Arial"/>
                <a:cs typeface="Arial"/>
              </a:rPr>
              <a:t>Original supplementary instruction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CC510C-2AC7-44D1-8588-D01335F53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8B4F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8B4FE"/>
                </a:solidFill>
                <a:latin typeface="Arial"/>
                <a:ea typeface="Arial"/>
                <a:cs typeface="Arial"/>
              </a:rPr>
              <a:t>SAT Clarity   1 / 30</a:t>
            </a:r>
          </a:p>
        </p:txBody>
      </p:sp>
    </p:spTree>
    <p:extLst>
      <p:ext uri="{BB962C8B-B14F-4D97-AF65-F5344CB8AC3E}">
        <p14:creationId xmlns:p14="http://schemas.microsoft.com/office/powerpoint/2010/main" val="1918795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0E5388-F20F-443F-A2E9-EC4D5808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Learning goal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628C3A-0593-4DD9-A6D4-013AED909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Choose substitution or elimination, interpret intersections, and distinguish one, no and infinitely many solutions.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Before starting: Solve one-variable equations and distribute factors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B6F4A0-C139-4776-80BA-E75412047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 / 30</a:t>
            </a:r>
          </a:p>
        </p:txBody>
      </p:sp>
    </p:spTree>
    <p:extLst>
      <p:ext uri="{BB962C8B-B14F-4D97-AF65-F5344CB8AC3E}">
        <p14:creationId xmlns:p14="http://schemas.microsoft.com/office/powerpoint/2010/main" val="15741209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C8ECCC-A760-4878-A964-8A7CBD0E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Diagnostic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2FE0B7-3D2D-4836-A7F9-C14C484E7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Solve x + y = 7 and x - y = 1. What is x?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3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4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6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9A88CA-CE9F-4E54-8857-C78425495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3 / 30</a:t>
            </a:r>
          </a:p>
        </p:txBody>
      </p:sp>
    </p:spTree>
    <p:extLst>
      <p:ext uri="{BB962C8B-B14F-4D97-AF65-F5344CB8AC3E}">
        <p14:creationId xmlns:p14="http://schemas.microsoft.com/office/powerpoint/2010/main" val="234129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CB34B2-3903-4685-963F-99B249C1D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Diagnostic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AD19A8-8FEC-4B17-8C28-A9CECB32D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Add equations: 2x = 8, so x = 4.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BA1935-C39B-43DC-BC1A-1493D4828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4 / 30</a:t>
            </a:r>
          </a:p>
        </p:txBody>
      </p:sp>
    </p:spTree>
    <p:extLst>
      <p:ext uri="{BB962C8B-B14F-4D97-AF65-F5344CB8AC3E}">
        <p14:creationId xmlns:p14="http://schemas.microsoft.com/office/powerpoint/2010/main" val="21330302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570F03-A084-4B38-9B3C-87C55F20F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A simultaneous solution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513A7D-325A-4072-9A35-D8118B34D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solution must satisfy both equations. For x + y = 7 and x - y = 1, (4, 3) satisfies each.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59CDA5-5F8C-4627-AC28-D679B408B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20B7DA-2BCB-42DF-8940-3DC462523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x + y = 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093E0A-D404-4DF2-9C4F-3E3B3BBA7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FE8546-592F-444E-8F37-D382BCFF8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36046B-9394-4F27-80EA-C764BDF5E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x - y =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4C4732-3F0A-41E7-8DC3-9CAA7EFD3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DAB6D6-E538-40C6-A286-C35514875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25E782-9D59-414A-8B9C-B632FAD9B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Both hold at (4, 3)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1B0B16-0530-487F-A1EF-1DF9AC0FD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5 / 30</a:t>
            </a:r>
          </a:p>
        </p:txBody>
      </p:sp>
    </p:spTree>
    <p:extLst>
      <p:ext uri="{BB962C8B-B14F-4D97-AF65-F5344CB8AC3E}">
        <p14:creationId xmlns:p14="http://schemas.microsoft.com/office/powerpoint/2010/main" val="12481721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C6377C-5741-412E-A1AB-A0C16A7DB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Substitution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E15976-86FD-4742-917E-2EF3683F2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When one variable is isolated, replace that variable in the other equation with its equal expression.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32BA48-B68A-41B2-9879-903A24823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8920C8-CF55-4A6D-AE72-69AF0B3E4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y = 2x + 1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05C530-6DE9-4A0A-BE1F-02BA263AA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F4711F-FD6B-4C67-8FDE-D74AB4E4E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00F661-1C63-4FA7-917D-EB4E99BC6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x + (2x + 1) = 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EA21C1-5594-4D5E-9FAC-EA7FC1A93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A80014-9343-4BA3-8320-06693DDD3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518DD8-19B5-4668-B094-9FB9E48C1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x = 3 and y = 7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04ECA8-C567-44EC-AD77-35CDC6A5D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6 / 30</a:t>
            </a:r>
          </a:p>
        </p:txBody>
      </p:sp>
    </p:spTree>
    <p:extLst>
      <p:ext uri="{BB962C8B-B14F-4D97-AF65-F5344CB8AC3E}">
        <p14:creationId xmlns:p14="http://schemas.microsoft.com/office/powerpoint/2010/main" val="70567635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C32A0C-8617-42F8-AD53-345C52EC1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Elimination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198FBF-088B-4E0D-9A71-D2BB54D97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Add or subtract equations to cancel a variable. Multiply an entire equation first when coefficients need to match.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64B76F-3C24-4621-AD0C-850539E31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7868FB-D62A-4698-A153-8B91C9685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2x + 3y = 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1C4E3F-FBD2-4A07-AE47-06C7D0E8A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ACB1AB-8FBE-4237-9266-616919AA6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B270D6-715A-4432-AD32-0F4505904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Subtract 2x - y =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C0E8BA-73E7-4899-9050-28354AF9E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3B0BBB-AE48-463C-8E16-10327217C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479FBD-6DEC-4A8E-9751-E2951328F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4y = 12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4AAC6E-E14B-45C8-8C98-DA7D0D982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7 / 30</a:t>
            </a:r>
          </a:p>
        </p:txBody>
      </p:sp>
    </p:spTree>
    <p:extLst>
      <p:ext uri="{BB962C8B-B14F-4D97-AF65-F5344CB8AC3E}">
        <p14:creationId xmlns:p14="http://schemas.microsoft.com/office/powerpoint/2010/main" val="89160490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C87A86-9303-451C-B59C-C1179DCF1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Graphical interpretation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10829A-BD4B-470F-9ACA-F843A96C7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56197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Two lines with different slopes intersect once. Parallel distinct lines have no intersection. Coincident lines represent infinitely many solutions.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A6495C-5811-40E1-85AA-1ED6BC0B2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8 / 30</a:t>
            </a:r>
          </a:p>
        </p:txBody>
      </p:sp>
      <p:graphicFrame>
        <p:nvGraphicFramePr>
          <p:cNvPr id="9" name="Chart"/>
          <p:cNvGraphicFramePr/>
          <p:nvPr/>
        </p:nvGraphicFramePr>
        <p:xfrm>
          <a:off xmlns:a="http://schemas.openxmlformats.org/drawingml/2006/main" x="6667500" y="2000250"/>
          <a:ext xmlns:a="http://schemas.openxmlformats.org/drawingml/2006/main" cx="4667250" cy="3524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6b70d3ff67c4c39"/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09C77E-AC4D-4E69-A784-8D4514405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619750"/>
            <a:ext cx="438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Intersection: x = 4, y = 3</a:t>
            </a:r>
          </a:p>
        </p:txBody>
      </p:sp>
    </p:spTree>
    <p:extLst>
      <p:ext uri="{BB962C8B-B14F-4D97-AF65-F5344CB8AC3E}">
        <p14:creationId xmlns:p14="http://schemas.microsoft.com/office/powerpoint/2010/main" val="125110237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17CA36-BD8D-4C81-8232-65E05D74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Applications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A829E2-561A-4273-8D9B-288270F90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Define variables with units. A count equation and a cost equation constrain the same quantities.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5A4657-58B2-4AD6-BA6B-1425BF055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69DBF6-4A63-44FC-B6F9-B644E6BF2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a + s = 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FE2CD4-1C81-473F-98CB-149A2B5C3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E683B1-5348-49DA-912F-DCDA87739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B301BA-797A-452E-9058-714004D6E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8a + 5s = 65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5A80E3-B90D-4A5D-AC7A-0DC830F57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643393-EE11-4EA1-A3C0-102C51F4F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D1ACC6-99EC-4470-8D81-8D6F4105E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a = 5 and s = 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27636E-114D-40A5-9791-D89DD8AAD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9 / 30</a:t>
            </a:r>
          </a:p>
        </p:txBody>
      </p:sp>
    </p:spTree>
    <p:extLst>
      <p:ext uri="{BB962C8B-B14F-4D97-AF65-F5344CB8AC3E}">
        <p14:creationId xmlns:p14="http://schemas.microsoft.com/office/powerpoint/2010/main" val="11016961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C4C495-A82F-427D-BC96-8D75AF42D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Worked example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337D70-F033-4476-A38C-EFC257580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Solve y = 2x + 1 and x + y = 10. What is x?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2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3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4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BEF180-308E-48A0-ADFB-BB10EDA64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10 / 30</a:t>
            </a:r>
          </a:p>
        </p:txBody>
      </p:sp>
    </p:spTree>
    <p:extLst>
      <p:ext uri="{BB962C8B-B14F-4D97-AF65-F5344CB8AC3E}">
        <p14:creationId xmlns:p14="http://schemas.microsoft.com/office/powerpoint/2010/main" val="1521051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76C9EC-B79F-48CE-B9DA-EB5B43FC3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Example 1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81411A-AE3B-4670-B9C2-D991A66F4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Substitute: x + 2x + 1 = 10. 3x = 9, so x = 3.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A302E9-C635-42E6-88A9-081553B75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11 / 30</a:t>
            </a:r>
          </a:p>
        </p:txBody>
      </p:sp>
    </p:spTree>
    <p:extLst>
      <p:ext uri="{BB962C8B-B14F-4D97-AF65-F5344CB8AC3E}">
        <p14:creationId xmlns:p14="http://schemas.microsoft.com/office/powerpoint/2010/main" val="10200078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0CE942-3ABE-4AB4-B343-8986E2575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Worked example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D8E89D-35C3-472A-8333-F7B7B0E17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For 2x + 3y = 13 and 2x - y = 1, what is y?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2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3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4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F6D1FF-21A7-48F8-9822-59C7CCBD0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12 / 30</a:t>
            </a:r>
          </a:p>
        </p:txBody>
      </p:sp>
    </p:spTree>
    <p:extLst>
      <p:ext uri="{BB962C8B-B14F-4D97-AF65-F5344CB8AC3E}">
        <p14:creationId xmlns:p14="http://schemas.microsoft.com/office/powerpoint/2010/main" val="78905454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81C6C9-2D38-401C-8AC7-3DBC1DF75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Example 2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35088D-6EA5-4F9B-9C68-ABA2D53BC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Subtract the second equation: 4y = 12, so y = 3.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969FA4-0CFF-4EC5-B717-E90650702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13 / 30</a:t>
            </a:r>
          </a:p>
        </p:txBody>
      </p:sp>
    </p:spTree>
    <p:extLst>
      <p:ext uri="{BB962C8B-B14F-4D97-AF65-F5344CB8AC3E}">
        <p14:creationId xmlns:p14="http://schemas.microsoft.com/office/powerpoint/2010/main" val="79836084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F13D05-7FAA-48E0-83AA-881D23B09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Worked example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A8CDF8-EE8E-4E49-9001-C55574177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An event sells 10 tickets. Adult tickets cost $8, student tickets cost $5, and revenue is $65. How many adult tickets were sold?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3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5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8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CBD979-8FD1-4B29-B577-8DB6C65D6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14 / 30</a:t>
            </a:r>
          </a:p>
        </p:txBody>
      </p:sp>
    </p:spTree>
    <p:extLst>
      <p:ext uri="{BB962C8B-B14F-4D97-AF65-F5344CB8AC3E}">
        <p14:creationId xmlns:p14="http://schemas.microsoft.com/office/powerpoint/2010/main" val="184727497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C65B01-9C45-452F-B973-B5960D056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Example 3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CD32D0-2AAE-4A03-8B85-0AF3A1365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+ s = 10 and 8a + 5s = 65. Substitute s = 10 - a: 3a = 15, so a = 5.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EDAF48-1E77-4657-A25D-842340ED1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15 / 30</a:t>
            </a:r>
          </a:p>
        </p:txBody>
      </p:sp>
    </p:spTree>
    <p:extLst>
      <p:ext uri="{BB962C8B-B14F-4D97-AF65-F5344CB8AC3E}">
        <p14:creationId xmlns:p14="http://schemas.microsoft.com/office/powerpoint/2010/main" val="187906441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7F9270-40A6-460C-B503-A688111DA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Partial multiplication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EF980D-8E62-4DDE-BA53-023BDC2B2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Multiplying an equation by 2 requires multiplying every term on both sides.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8FEDFF-C63D-4B6E-9537-5130E2927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16 / 30</a:t>
            </a:r>
          </a:p>
        </p:txBody>
      </p:sp>
    </p:spTree>
    <p:extLst>
      <p:ext uri="{BB962C8B-B14F-4D97-AF65-F5344CB8AC3E}">
        <p14:creationId xmlns:p14="http://schemas.microsoft.com/office/powerpoint/2010/main" val="41435393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7BDA11-F844-4EC3-8204-EB3851951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Sign errors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5F265E-6977-433F-B7ED-0509629E7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Subtracting an equation changes every sign in that equation.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D6AC04-39F1-4320-AD21-9CF0946FA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17 / 30</a:t>
            </a:r>
          </a:p>
        </p:txBody>
      </p:sp>
    </p:spTree>
    <p:extLst>
      <p:ext uri="{BB962C8B-B14F-4D97-AF65-F5344CB8AC3E}">
        <p14:creationId xmlns:p14="http://schemas.microsoft.com/office/powerpoint/2010/main" val="30615883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C331F0-3E96-4E55-9D45-3AF572591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One-equation checking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33C8F3-CC66-45BD-95CB-D304FE3A6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point on one line can fail the other equation. Check both.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A14076-086E-41FD-810B-96C78F7DC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18 / 30</a:t>
            </a:r>
          </a:p>
        </p:txBody>
      </p:sp>
    </p:spTree>
    <p:extLst>
      <p:ext uri="{BB962C8B-B14F-4D97-AF65-F5344CB8AC3E}">
        <p14:creationId xmlns:p14="http://schemas.microsoft.com/office/powerpoint/2010/main" val="165095956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0811F3-5740-4B76-ABBC-C14C28103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Intersection versus intercept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D0E81E-7013-463A-ADB6-3E7D6813F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An axis intercept is not necessarily the intersection of the two given lines.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D56305-41FD-4561-9F9A-A4EA0F861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19 / 30</a:t>
            </a:r>
          </a:p>
        </p:txBody>
      </p:sp>
    </p:spTree>
    <p:extLst>
      <p:ext uri="{BB962C8B-B14F-4D97-AF65-F5344CB8AC3E}">
        <p14:creationId xmlns:p14="http://schemas.microsoft.com/office/powerpoint/2010/main" val="175178398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7D12A2-8AE6-40B2-870D-A5ADDBC96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A24095-BB24-41EC-8A7C-86F0584BC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How many solutions do y = 2x + 1 and y = 2x - 3 have?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None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One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Two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Infinitely many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07F8A6-FDD4-4BD5-8DBF-0978F3FD8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20 / 30</a:t>
            </a:r>
          </a:p>
        </p:txBody>
      </p:sp>
    </p:spTree>
    <p:extLst>
      <p:ext uri="{BB962C8B-B14F-4D97-AF65-F5344CB8AC3E}">
        <p14:creationId xmlns:p14="http://schemas.microsoft.com/office/powerpoint/2010/main" val="155404151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F9434D-3FD6-435E-B5B4-30A70944C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1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9E9F0B-D5FE-435A-A19C-32E58645D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Equal slopes and different intercepts describe distinct parallel lines.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75E430-7E6B-4874-A10C-15B8EFB00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21 / 30</a:t>
            </a:r>
          </a:p>
        </p:txBody>
      </p:sp>
    </p:spTree>
    <p:extLst>
      <p:ext uri="{BB962C8B-B14F-4D97-AF65-F5344CB8AC3E}">
        <p14:creationId xmlns:p14="http://schemas.microsoft.com/office/powerpoint/2010/main" val="107137512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AD8BE6-6F6B-4FA2-B70F-10DB8045C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1C9EFE-FBEB-43C7-93DE-8E7DF0139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How many solutions do x + y = 4 and 2x + 2y = 8 have?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None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One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Two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Infinitely many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E1916F-8D89-42B0-B1F1-AA92DE74D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22 / 30</a:t>
            </a:r>
          </a:p>
        </p:txBody>
      </p:sp>
    </p:spTree>
    <p:extLst>
      <p:ext uri="{BB962C8B-B14F-4D97-AF65-F5344CB8AC3E}">
        <p14:creationId xmlns:p14="http://schemas.microsoft.com/office/powerpoint/2010/main" val="57771584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F66F9C-37A2-408B-8B53-E56E217A8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2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1543E8-1326-4F6C-9F82-FE8B97620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Dividing the second equation by 2 gives the first equation.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A2480D-B592-4B7A-A39B-BDDCFEC4D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23 / 30</a:t>
            </a:r>
          </a:p>
        </p:txBody>
      </p:sp>
    </p:spTree>
    <p:extLst>
      <p:ext uri="{BB962C8B-B14F-4D97-AF65-F5344CB8AC3E}">
        <p14:creationId xmlns:p14="http://schemas.microsoft.com/office/powerpoint/2010/main" val="81957948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771980-A9F7-4089-93D4-B08016588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51D610-9FC7-44BE-8E12-D9DD31AAF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For x + y = 9 and 2x - y = 6, what is x + 2y?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5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8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13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5CFB62-4BB6-4948-BD24-BA9A5184A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24 / 30</a:t>
            </a:r>
          </a:p>
        </p:txBody>
      </p:sp>
    </p:spTree>
    <p:extLst>
      <p:ext uri="{BB962C8B-B14F-4D97-AF65-F5344CB8AC3E}">
        <p14:creationId xmlns:p14="http://schemas.microsoft.com/office/powerpoint/2010/main" val="127686060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6C794E-3911-4B5F-A7E5-656F3BC39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3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6AB8BD-CB6F-42B1-A8F7-B40139DA3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Add equations: 3x = 15, x = 5. y = 4. x + 2y = 13.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B02D35-B71A-4826-9299-047E62E65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25 / 30</a:t>
            </a:r>
          </a:p>
        </p:txBody>
      </p:sp>
    </p:spTree>
    <p:extLst>
      <p:ext uri="{BB962C8B-B14F-4D97-AF65-F5344CB8AC3E}">
        <p14:creationId xmlns:p14="http://schemas.microsoft.com/office/powerpoint/2010/main" val="27909295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0DF760-6BB1-42FD-B45A-3281FADCF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Independent practice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46A8C0-26D8-4713-8093-73393D9B2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Which ordered pair satisfies x - y = 2 and 3x + y = 10?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(3, 1)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(1, 3)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(2, 0)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(4, 2)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8917C4-8A32-43C1-8ED6-584049677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26 / 30</a:t>
            </a:r>
          </a:p>
        </p:txBody>
      </p:sp>
    </p:spTree>
    <p:extLst>
      <p:ext uri="{BB962C8B-B14F-4D97-AF65-F5344CB8AC3E}">
        <p14:creationId xmlns:p14="http://schemas.microsoft.com/office/powerpoint/2010/main" val="94979783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70F596-0B9E-4CE4-9A55-9A0667B1D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Independent practice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0AF970-F0AD-45FF-B02A-58790B0BC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For x/2 + y = 5 and x - y = 1, what is x?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2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3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4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EED5EE-94D1-4662-B405-6D96F36D6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27 / 30</a:t>
            </a:r>
          </a:p>
        </p:txBody>
      </p:sp>
    </p:spTree>
    <p:extLst>
      <p:ext uri="{BB962C8B-B14F-4D97-AF65-F5344CB8AC3E}">
        <p14:creationId xmlns:p14="http://schemas.microsoft.com/office/powerpoint/2010/main" val="203426422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DFFBCB-C72D-403E-A7ED-6B8237C3B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Independent practice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EF2DA3-2D16-4A3B-811A-8D154AC2F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For 2x + ky = 6 and 4x + 6y = 12, which k gives infinitely many solutions?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1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2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3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0735FE-5597-4E55-8CE2-048CA806B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28 / 30</a:t>
            </a:r>
          </a:p>
        </p:txBody>
      </p:sp>
    </p:spTree>
    <p:extLst>
      <p:ext uri="{BB962C8B-B14F-4D97-AF65-F5344CB8AC3E}">
        <p14:creationId xmlns:p14="http://schemas.microsoft.com/office/powerpoint/2010/main" val="204516823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8A60DD-A2FA-4E89-9AB1-05502DD2C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Exit ticket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83074E-8BDF-4AC4-843D-92D4F242B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For y = x + 2 and y = -x + 6, what is their intersection?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(2, 4)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(4, 2)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(0, 2)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(0, 6)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D9E039-F793-415B-BB43-81378ADB4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29 / 30</a:t>
            </a:r>
          </a:p>
        </p:txBody>
      </p:sp>
    </p:spTree>
    <p:extLst>
      <p:ext uri="{BB962C8B-B14F-4D97-AF65-F5344CB8AC3E}">
        <p14:creationId xmlns:p14="http://schemas.microsoft.com/office/powerpoint/2010/main" val="95047588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74F92A-DCFC-4FA6-AEC8-D59B2184E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Review and next practice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354EAC-75B5-47E4-BE47-939F4EB7E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Independent answers: 1: A, 2: C, 3: C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Return to the concept behind each missed item.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Use the extension question in the worksheet.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Version 1.0, editorial review 2026-09-17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C6D5BA-DDB6-4D2C-9CF5-78403102E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30 / 30</a:t>
            </a:r>
          </a:p>
        </p:txBody>
      </p:sp>
    </p:spTree>
    <p:extLst>
      <p:ext uri="{BB962C8B-B14F-4D97-AF65-F5344CB8AC3E}">
        <p14:creationId xmlns:p14="http://schemas.microsoft.com/office/powerpoint/2010/main" val="1177440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2026-09-18T02:22:30.2470000Z</dcterms:created>
  <dcterms:modified xsi:type="dcterms:W3CDTF">2026-09-18T02:22:30.2470000Z</dcterms:modified>
</coreProperties>
</file>