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9605baec254031" /><Relationship Type="http://schemas.openxmlformats.org/officeDocument/2006/relationships/extended-properties" Target="/docProps/app.xml" Id="R438bdd96fc5a4778" /><Relationship Type="http://schemas.openxmlformats.org/officeDocument/2006/relationships/officeDocument" Target="/ppt/presentation.xml" Id="R1c6af78fc1ab49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57797d15aa4a1c"/>
  </p:sldMasterIdLst>
  <p:notesMasterIdLst>
    <p:notesMasterId xmlns:r="http://schemas.openxmlformats.org/officeDocument/2006/relationships" r:id="Re74bcb0f484546dc"/>
  </p:notesMasterIdLst>
  <p:sldIdLst>
    <p:sldId xmlns:r="http://schemas.openxmlformats.org/officeDocument/2006/relationships" id="256" r:id="R59a8d055f9044c5d"/>
    <p:sldId xmlns:r="http://schemas.openxmlformats.org/officeDocument/2006/relationships" id="257" r:id="R04238788ec8f4b8d"/>
    <p:sldId xmlns:r="http://schemas.openxmlformats.org/officeDocument/2006/relationships" id="258" r:id="R54b8cd8c18c24137"/>
    <p:sldId xmlns:r="http://schemas.openxmlformats.org/officeDocument/2006/relationships" id="259" r:id="R94afad89d28b4c2c"/>
    <p:sldId xmlns:r="http://schemas.openxmlformats.org/officeDocument/2006/relationships" id="260" r:id="Ra39e7cd826c44d70"/>
    <p:sldId xmlns:r="http://schemas.openxmlformats.org/officeDocument/2006/relationships" id="261" r:id="R89fcfc84f64f471d"/>
    <p:sldId xmlns:r="http://schemas.openxmlformats.org/officeDocument/2006/relationships" id="262" r:id="R731951539ae24df8"/>
    <p:sldId xmlns:r="http://schemas.openxmlformats.org/officeDocument/2006/relationships" id="263" r:id="R46d7262183bc425a"/>
    <p:sldId xmlns:r="http://schemas.openxmlformats.org/officeDocument/2006/relationships" id="264" r:id="R09ef15432910483e"/>
    <p:sldId xmlns:r="http://schemas.openxmlformats.org/officeDocument/2006/relationships" id="265" r:id="R765266a822414470"/>
    <p:sldId xmlns:r="http://schemas.openxmlformats.org/officeDocument/2006/relationships" id="266" r:id="Rdb42df35fe024790"/>
    <p:sldId xmlns:r="http://schemas.openxmlformats.org/officeDocument/2006/relationships" id="267" r:id="Rb8535c2c2a014ed3"/>
    <p:sldId xmlns:r="http://schemas.openxmlformats.org/officeDocument/2006/relationships" id="268" r:id="R444d0847783f4a02"/>
    <p:sldId xmlns:r="http://schemas.openxmlformats.org/officeDocument/2006/relationships" id="269" r:id="R260a54d6fc6c4afc"/>
    <p:sldId xmlns:r="http://schemas.openxmlformats.org/officeDocument/2006/relationships" id="270" r:id="Rdcf9cda4eacd4522"/>
    <p:sldId xmlns:r="http://schemas.openxmlformats.org/officeDocument/2006/relationships" id="271" r:id="Rbadd19d3c1d14bf0"/>
    <p:sldId xmlns:r="http://schemas.openxmlformats.org/officeDocument/2006/relationships" id="272" r:id="R10d4c571a7fc45d8"/>
    <p:sldId xmlns:r="http://schemas.openxmlformats.org/officeDocument/2006/relationships" id="273" r:id="R42634997540f41cc"/>
    <p:sldId xmlns:r="http://schemas.openxmlformats.org/officeDocument/2006/relationships" id="274" r:id="Rd0335b00615b4a8f"/>
    <p:sldId xmlns:r="http://schemas.openxmlformats.org/officeDocument/2006/relationships" id="275" r:id="Rb7a058ec9a23434e"/>
    <p:sldId xmlns:r="http://schemas.openxmlformats.org/officeDocument/2006/relationships" id="276" r:id="Rf86bbe4c449c4a7f"/>
    <p:sldId xmlns:r="http://schemas.openxmlformats.org/officeDocument/2006/relationships" id="277" r:id="R7a36034fe51142d0"/>
    <p:sldId xmlns:r="http://schemas.openxmlformats.org/officeDocument/2006/relationships" id="278" r:id="R1a3b47568b1e4921"/>
    <p:sldId xmlns:r="http://schemas.openxmlformats.org/officeDocument/2006/relationships" id="279" r:id="R4d1dc7852e3f465a"/>
    <p:sldId xmlns:r="http://schemas.openxmlformats.org/officeDocument/2006/relationships" id="280" r:id="R0f086feeaeff447e"/>
    <p:sldId xmlns:r="http://schemas.openxmlformats.org/officeDocument/2006/relationships" id="281" r:id="R540877674ea84af4"/>
    <p:sldId xmlns:r="http://schemas.openxmlformats.org/officeDocument/2006/relationships" id="282" r:id="Rcc0a8ee1072d4ea0"/>
    <p:sldId xmlns:r="http://schemas.openxmlformats.org/officeDocument/2006/relationships" id="283" r:id="R84960109f07e44c2"/>
    <p:sldId xmlns:r="http://schemas.openxmlformats.org/officeDocument/2006/relationships" id="284" r:id="R02709241b4174ccb"/>
    <p:sldId xmlns:r="http://schemas.openxmlformats.org/officeDocument/2006/relationships" id="285" r:id="R062463d291974d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e1b877509241f7" /><Relationship Type="http://schemas.openxmlformats.org/officeDocument/2006/relationships/slideMaster" Target="/ppt/slideMasters/slideMaster1.xml" Id="R2457797d15aa4a1c" /><Relationship Type="http://schemas.openxmlformats.org/officeDocument/2006/relationships/notesMaster" Target="/ppt/notesMasters/notesMaster1.xml" Id="Re74bcb0f484546dc" /><Relationship Type="http://schemas.openxmlformats.org/officeDocument/2006/relationships/presProps" Target="/ppt/presProps.xml" Id="R3e257123dada4347" /><Relationship Type="http://schemas.openxmlformats.org/officeDocument/2006/relationships/tableStyles" Target="/ppt/tableStyles.xml" Id="R37e1e90c9b5c4681" /><Relationship Type="http://schemas.openxmlformats.org/officeDocument/2006/relationships/slide" Target="/ppt/slides/slide1.xml" Id="R59a8d055f9044c5d" /><Relationship Type="http://schemas.openxmlformats.org/officeDocument/2006/relationships/slide" Target="/ppt/slides/slide2.xml" Id="R04238788ec8f4b8d" /><Relationship Type="http://schemas.openxmlformats.org/officeDocument/2006/relationships/slide" Target="/ppt/slides/slide3.xml" Id="R54b8cd8c18c24137" /><Relationship Type="http://schemas.openxmlformats.org/officeDocument/2006/relationships/slide" Target="/ppt/slides/slide4.xml" Id="R94afad89d28b4c2c" /><Relationship Type="http://schemas.openxmlformats.org/officeDocument/2006/relationships/slide" Target="/ppt/slides/slide5.xml" Id="Ra39e7cd826c44d70" /><Relationship Type="http://schemas.openxmlformats.org/officeDocument/2006/relationships/slide" Target="/ppt/slides/slide6.xml" Id="R89fcfc84f64f471d" /><Relationship Type="http://schemas.openxmlformats.org/officeDocument/2006/relationships/slide" Target="/ppt/slides/slide7.xml" Id="R731951539ae24df8" /><Relationship Type="http://schemas.openxmlformats.org/officeDocument/2006/relationships/slide" Target="/ppt/slides/slide8.xml" Id="R46d7262183bc425a" /><Relationship Type="http://schemas.openxmlformats.org/officeDocument/2006/relationships/slide" Target="/ppt/slides/slide9.xml" Id="R09ef15432910483e" /><Relationship Type="http://schemas.openxmlformats.org/officeDocument/2006/relationships/slide" Target="/ppt/slides/slide10.xml" Id="R765266a822414470" /><Relationship Type="http://schemas.openxmlformats.org/officeDocument/2006/relationships/slide" Target="/ppt/slides/slide11.xml" Id="Rdb42df35fe024790" /><Relationship Type="http://schemas.openxmlformats.org/officeDocument/2006/relationships/slide" Target="/ppt/slides/slide12.xml" Id="Rb8535c2c2a014ed3" /><Relationship Type="http://schemas.openxmlformats.org/officeDocument/2006/relationships/slide" Target="/ppt/slides/slide13.xml" Id="R444d0847783f4a02" /><Relationship Type="http://schemas.openxmlformats.org/officeDocument/2006/relationships/slide" Target="/ppt/slides/slide14.xml" Id="R260a54d6fc6c4afc" /><Relationship Type="http://schemas.openxmlformats.org/officeDocument/2006/relationships/slide" Target="/ppt/slides/slide15.xml" Id="Rdcf9cda4eacd4522" /><Relationship Type="http://schemas.openxmlformats.org/officeDocument/2006/relationships/slide" Target="/ppt/slides/slide16.xml" Id="Rbadd19d3c1d14bf0" /><Relationship Type="http://schemas.openxmlformats.org/officeDocument/2006/relationships/slide" Target="/ppt/slides/slide17.xml" Id="R10d4c571a7fc45d8" /><Relationship Type="http://schemas.openxmlformats.org/officeDocument/2006/relationships/slide" Target="/ppt/slides/slide18.xml" Id="R42634997540f41cc" /><Relationship Type="http://schemas.openxmlformats.org/officeDocument/2006/relationships/slide" Target="/ppt/slides/slide19.xml" Id="Rd0335b00615b4a8f" /><Relationship Type="http://schemas.openxmlformats.org/officeDocument/2006/relationships/slide" Target="/ppt/slides/slide20.xml" Id="Rb7a058ec9a23434e" /><Relationship Type="http://schemas.openxmlformats.org/officeDocument/2006/relationships/slide" Target="/ppt/slides/slide21.xml" Id="Rf86bbe4c449c4a7f" /><Relationship Type="http://schemas.openxmlformats.org/officeDocument/2006/relationships/slide" Target="/ppt/slides/slide22.xml" Id="R7a36034fe51142d0" /><Relationship Type="http://schemas.openxmlformats.org/officeDocument/2006/relationships/slide" Target="/ppt/slides/slide23.xml" Id="R1a3b47568b1e4921" /><Relationship Type="http://schemas.openxmlformats.org/officeDocument/2006/relationships/slide" Target="/ppt/slides/slide24.xml" Id="R4d1dc7852e3f465a" /><Relationship Type="http://schemas.openxmlformats.org/officeDocument/2006/relationships/slide" Target="/ppt/slides/slide25.xml" Id="R0f086feeaeff447e" /><Relationship Type="http://schemas.openxmlformats.org/officeDocument/2006/relationships/slide" Target="/ppt/slides/slide26.xml" Id="R540877674ea84af4" /><Relationship Type="http://schemas.openxmlformats.org/officeDocument/2006/relationships/slide" Target="/ppt/slides/slide27.xml" Id="Rcc0a8ee1072d4ea0" /><Relationship Type="http://schemas.openxmlformats.org/officeDocument/2006/relationships/slide" Target="/ppt/slides/slide28.xml" Id="R84960109f07e44c2" /><Relationship Type="http://schemas.openxmlformats.org/officeDocument/2006/relationships/slide" Target="/ppt/slides/slide29.xml" Id="R02709241b4174ccb" /><Relationship Type="http://schemas.openxmlformats.org/officeDocument/2006/relationships/slide" Target="/ppt/slides/slide30.xml" Id="R062463d291974d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bc31ff793f45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7b985648a34549" /><Relationship Type="http://schemas.openxmlformats.org/officeDocument/2006/relationships/notesMaster" Target="/ppt/notesMasters/notesMaster1.xml" Id="R007539fb54544d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f5ecebbc254a31" /><Relationship Type="http://schemas.openxmlformats.org/officeDocument/2006/relationships/notesMaster" Target="/ppt/notesMasters/notesMaster1.xml" Id="R5d2c0f23316045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856ad6d6704bc5" /><Relationship Type="http://schemas.openxmlformats.org/officeDocument/2006/relationships/notesMaster" Target="/ppt/notesMasters/notesMaster1.xml" Id="Rd591b702a89e44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1e28988d4545ab" /><Relationship Type="http://schemas.openxmlformats.org/officeDocument/2006/relationships/notesMaster" Target="/ppt/notesMasters/notesMaster1.xml" Id="R25cef011f3b847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f9b484eddc4880" /><Relationship Type="http://schemas.openxmlformats.org/officeDocument/2006/relationships/notesMaster" Target="/ppt/notesMasters/notesMaster1.xml" Id="R7125f02441494e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fffb6e5d0d446c" /><Relationship Type="http://schemas.openxmlformats.org/officeDocument/2006/relationships/notesMaster" Target="/ppt/notesMasters/notesMaster1.xml" Id="Rc637b953e3cf4e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f46368028044cd" /><Relationship Type="http://schemas.openxmlformats.org/officeDocument/2006/relationships/notesMaster" Target="/ppt/notesMasters/notesMaster1.xml" Id="R616f6c0551854e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e988fba6c448bf" /><Relationship Type="http://schemas.openxmlformats.org/officeDocument/2006/relationships/notesMaster" Target="/ppt/notesMasters/notesMaster1.xml" Id="Ra81f4303f1cd4f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7f154c953c442e" /><Relationship Type="http://schemas.openxmlformats.org/officeDocument/2006/relationships/notesMaster" Target="/ppt/notesMasters/notesMaster1.xml" Id="R39f15f790ffd46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3683b531cd484a" /><Relationship Type="http://schemas.openxmlformats.org/officeDocument/2006/relationships/notesMaster" Target="/ppt/notesMasters/notesMaster1.xml" Id="R21c919a7ff4c4c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7068fb4c394cd8" /><Relationship Type="http://schemas.openxmlformats.org/officeDocument/2006/relationships/notesMaster" Target="/ppt/notesMasters/notesMaster1.xml" Id="Rb2978b9ac9ba49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638af938264435" /><Relationship Type="http://schemas.openxmlformats.org/officeDocument/2006/relationships/notesMaster" Target="/ppt/notesMasters/notesMaster1.xml" Id="Rdf54890c9628409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09736a1d8a460c" /><Relationship Type="http://schemas.openxmlformats.org/officeDocument/2006/relationships/notesMaster" Target="/ppt/notesMasters/notesMaster1.xml" Id="R1d27af97948c454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2c8f71dcff4757" /><Relationship Type="http://schemas.openxmlformats.org/officeDocument/2006/relationships/notesMaster" Target="/ppt/notesMasters/notesMaster1.xml" Id="Ra3e5e815e8e747a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81ab20b4eca4c16" /><Relationship Type="http://schemas.openxmlformats.org/officeDocument/2006/relationships/notesMaster" Target="/ppt/notesMasters/notesMaster1.xml" Id="R4369f366899e434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02c67a6f524b9e" /><Relationship Type="http://schemas.openxmlformats.org/officeDocument/2006/relationships/notesMaster" Target="/ppt/notesMasters/notesMaster1.xml" Id="R46b40f241af944e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1899beabb484654" /><Relationship Type="http://schemas.openxmlformats.org/officeDocument/2006/relationships/notesMaster" Target="/ppt/notesMasters/notesMaster1.xml" Id="R1162e8c9d0f64f8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434beb0d7a4187" /><Relationship Type="http://schemas.openxmlformats.org/officeDocument/2006/relationships/notesMaster" Target="/ppt/notesMasters/notesMaster1.xml" Id="R9adb0dfea6d64b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1c64c61ec0441a7" /><Relationship Type="http://schemas.openxmlformats.org/officeDocument/2006/relationships/notesMaster" Target="/ppt/notesMasters/notesMaster1.xml" Id="Ra5afa6bcfd6e444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decefa0c66141ac" /><Relationship Type="http://schemas.openxmlformats.org/officeDocument/2006/relationships/notesMaster" Target="/ppt/notesMasters/notesMaster1.xml" Id="R66e64598c78f4be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10e0c9cde6140e2" /><Relationship Type="http://schemas.openxmlformats.org/officeDocument/2006/relationships/notesMaster" Target="/ppt/notesMasters/notesMaster1.xml" Id="Rcf65ec10f8df494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0d7991aa85e42ca" /><Relationship Type="http://schemas.openxmlformats.org/officeDocument/2006/relationships/notesMaster" Target="/ppt/notesMasters/notesMaster1.xml" Id="R5bfd022b526f437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ab2bd77369e4c78" /><Relationship Type="http://schemas.openxmlformats.org/officeDocument/2006/relationships/notesMaster" Target="/ppt/notesMasters/notesMaster1.xml" Id="R1fabcd02183942c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39afa0499fd415a" /><Relationship Type="http://schemas.openxmlformats.org/officeDocument/2006/relationships/notesMaster" Target="/ppt/notesMasters/notesMaster1.xml" Id="R5ebbecc24287486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242a0bdc4d8429c" /><Relationship Type="http://schemas.openxmlformats.org/officeDocument/2006/relationships/notesMaster" Target="/ppt/notesMasters/notesMaster1.xml" Id="R6377bfe12e58450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082a2c40b92495c" /><Relationship Type="http://schemas.openxmlformats.org/officeDocument/2006/relationships/notesMaster" Target="/ppt/notesMasters/notesMaster1.xml" Id="Rea2cf025714c4b9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da1ab005dec4b85" /><Relationship Type="http://schemas.openxmlformats.org/officeDocument/2006/relationships/notesMaster" Target="/ppt/notesMasters/notesMaster1.xml" Id="Rbdfed2a003b54ae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13c81668d044e02" /><Relationship Type="http://schemas.openxmlformats.org/officeDocument/2006/relationships/notesMaster" Target="/ppt/notesMasters/notesMaster1.xml" Id="Re17d22b0e0794aa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ad705416b284d68" /><Relationship Type="http://schemas.openxmlformats.org/officeDocument/2006/relationships/notesMaster" Target="/ppt/notesMasters/notesMaster1.xml" Id="R6e654068afe0497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93523ad7ecc4584" /><Relationship Type="http://schemas.openxmlformats.org/officeDocument/2006/relationships/notesMaster" Target="/ppt/notesMasters/notesMaster1.xml" Id="R14d31ce6673f4b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Certain conflicts with the need for further trials. B: Provisional means subject to later confirmation or revision. C: Hostile describes antagonism, which the sentence does not show. D: The sentence concerns confidence rather than level of detail.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Critical: several senses. Evaluates strengths and flaws. Analytical in this context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Robust result. Stable across trials. Reliable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Unlike a fragile structure. Survives repeated stress. Durable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Tentative explanation. Further trials needed. Provisional, not certain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Candidate meaning. Substitute into sentence. Check intended meaning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Essential is a different sense of critical. B: Analytical matches evaluation of both strengths and weaknesses. C: Angry adds an emotion absent from the sentence. D: Dangerous belongs to another sense of critical.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Heated is a physical sense unrelated to optimism here. B: Announced does not convey reducing the strength of optimism. C: Moderated fits making optimism less absolute because of concerns. D: She openly noted concerns rather than concealing optimism.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Consistency across methods and trials supports reliable. B: Loud concerns sound, not experimental consistency. C: Physical does not explain stability of the result. D: The passage says nothing about expectations.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Surrendered implies giving up control, not finding documents. B: Produced fits making letters available through research. C: Bent uses a physical sense unrelated to the archive. D: Postponed reverses the idea of making material available.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Length does not explain openly acknowledging mistakes. B: Decoration does not concern openness. C: Frank means direct and honest about the mistakes. D: Acknowledging mistakes does not establish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The contrasting sizes establish that the estimates differed. B: The sentence concerns agreement rather than completion. C: No accuracy improvement is stated. D: The estimates remain distinct rather than combine.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Flexible conflicts with exact specified measurements. B: Exact matches the stated measurement detail. C: Length is not established by measurement accuracy. D: Popularity is unrelated to precision.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An irregularity is an observation that differs from the expected pattern. B: Agreement does not explain an apparent unusual result. C: Routine means ordinary rather than anomalous. D: The sentence concerns an observed result, not a forecast.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visible actions make the enthusiasm evident. B: Duration is not established. C: Obvious matches the clearly observable enthusiasm. D: Measured means restrained or deliberate, not the emphasized eagerness.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Invited does not fit presenting contrary evidence. B: Questioned means disputed the assumption’s validity. C: Accepted contradicts presenting evidence against it. D: Delayed describes timing rather than disagreement.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a88a521e474d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94ddc76cf4434b" /><Relationship Type="http://schemas.openxmlformats.org/officeDocument/2006/relationships/slideLayout" Target="/ppt/slideLayouts/slideLayout1.xml" Id="R4b03f52f087e45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03f52f087e45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0fe03d43e4a56" /><Relationship Type="http://schemas.openxmlformats.org/officeDocument/2006/relationships/notesSlide" Target="/ppt/notesSlides/notesSlide1.xml" Id="R4af70e18c0a94d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17d435c8804f30" /><Relationship Type="http://schemas.openxmlformats.org/officeDocument/2006/relationships/notesSlide" Target="/ppt/notesSlides/notesSlide2.xml" Id="Rd27e612b81a949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4dbc97c154793" /><Relationship Type="http://schemas.openxmlformats.org/officeDocument/2006/relationships/notesSlide" Target="/ppt/notesSlides/notesSlide3.xml" Id="Rcb920e88103a44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aafedb4024e22" /><Relationship Type="http://schemas.openxmlformats.org/officeDocument/2006/relationships/notesSlide" Target="/ppt/notesSlides/notesSlide4.xml" Id="Rde755847195640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47d763a4e418d" /><Relationship Type="http://schemas.openxmlformats.org/officeDocument/2006/relationships/notesSlide" Target="/ppt/notesSlides/notesSlide5.xml" Id="R1c1f3d8330da44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9b087436047d9" /><Relationship Type="http://schemas.openxmlformats.org/officeDocument/2006/relationships/notesSlide" Target="/ppt/notesSlides/notesSlide6.xml" Id="R670b8381c5a944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4fd4af629416a" /><Relationship Type="http://schemas.openxmlformats.org/officeDocument/2006/relationships/notesSlide" Target="/ppt/notesSlides/notesSlide7.xml" Id="R05936b4c791c45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fa07d15b9c407e" /><Relationship Type="http://schemas.openxmlformats.org/officeDocument/2006/relationships/notesSlide" Target="/ppt/notesSlides/notesSlide8.xml" Id="Rb7cf4c6a4c5743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08b7e2e124d0a" /><Relationship Type="http://schemas.openxmlformats.org/officeDocument/2006/relationships/notesSlide" Target="/ppt/notesSlides/notesSlide9.xml" Id="Ra97a24dfbe0341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1ac14ead64428" /><Relationship Type="http://schemas.openxmlformats.org/officeDocument/2006/relationships/notesSlide" Target="/ppt/notesSlides/notesSlide10.xml" Id="R51263c968f5444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5b693ee404038" /><Relationship Type="http://schemas.openxmlformats.org/officeDocument/2006/relationships/notesSlide" Target="/ppt/notesSlides/notesSlide11.xml" Id="Rc7649292f0cf4a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8b39417cc427a" /><Relationship Type="http://schemas.openxmlformats.org/officeDocument/2006/relationships/notesSlide" Target="/ppt/notesSlides/notesSlide12.xml" Id="R8864cab9cb8a4d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6dfda7f074744" /><Relationship Type="http://schemas.openxmlformats.org/officeDocument/2006/relationships/notesSlide" Target="/ppt/notesSlides/notesSlide13.xml" Id="Rfa3d00ddedd7430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542eb865c4808" /><Relationship Type="http://schemas.openxmlformats.org/officeDocument/2006/relationships/notesSlide" Target="/ppt/notesSlides/notesSlide14.xml" Id="Rafc11ac488f547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e24a34b4843cb" /><Relationship Type="http://schemas.openxmlformats.org/officeDocument/2006/relationships/notesSlide" Target="/ppt/notesSlides/notesSlide15.xml" Id="R974df3e72d1e4d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d5f878b754603" /><Relationship Type="http://schemas.openxmlformats.org/officeDocument/2006/relationships/notesSlide" Target="/ppt/notesSlides/notesSlide16.xml" Id="R16954d27df5e4fc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e232f77b94c5c" /><Relationship Type="http://schemas.openxmlformats.org/officeDocument/2006/relationships/notesSlide" Target="/ppt/notesSlides/notesSlide17.xml" Id="R3f2d7517518e4f1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dc0ab461a54fa2" /><Relationship Type="http://schemas.openxmlformats.org/officeDocument/2006/relationships/notesSlide" Target="/ppt/notesSlides/notesSlide18.xml" Id="Rdc115e5f7288443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58c9e4bf64c7c" /><Relationship Type="http://schemas.openxmlformats.org/officeDocument/2006/relationships/notesSlide" Target="/ppt/notesSlides/notesSlide19.xml" Id="R8a42c338941c4ce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b58d64737429f" /><Relationship Type="http://schemas.openxmlformats.org/officeDocument/2006/relationships/notesSlide" Target="/ppt/notesSlides/notesSlide20.xml" Id="R32ed83b0b11542c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63843e4974822" /><Relationship Type="http://schemas.openxmlformats.org/officeDocument/2006/relationships/notesSlide" Target="/ppt/notesSlides/notesSlide21.xml" Id="Re327704e826c4b6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ce188497044eff" /><Relationship Type="http://schemas.openxmlformats.org/officeDocument/2006/relationships/notesSlide" Target="/ppt/notesSlides/notesSlide22.xml" Id="R9d365fe54dc8451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5f320935d4b08" /><Relationship Type="http://schemas.openxmlformats.org/officeDocument/2006/relationships/notesSlide" Target="/ppt/notesSlides/notesSlide23.xml" Id="Rd642d40bf8b245c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991845204c4a2f" /><Relationship Type="http://schemas.openxmlformats.org/officeDocument/2006/relationships/notesSlide" Target="/ppt/notesSlides/notesSlide24.xml" Id="Rfc2686c6ab64428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c1a63151640d6" /><Relationship Type="http://schemas.openxmlformats.org/officeDocument/2006/relationships/notesSlide" Target="/ppt/notesSlides/notesSlide25.xml" Id="R481e68ce723e4b5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f87306e9014473" /><Relationship Type="http://schemas.openxmlformats.org/officeDocument/2006/relationships/notesSlide" Target="/ppt/notesSlides/notesSlide26.xml" Id="R305ad2aad48e454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000f8f9104225" /><Relationship Type="http://schemas.openxmlformats.org/officeDocument/2006/relationships/notesSlide" Target="/ppt/notesSlides/notesSlide27.xml" Id="Rb20b867c4b0f45f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dd36ce80349d5" /><Relationship Type="http://schemas.openxmlformats.org/officeDocument/2006/relationships/notesSlide" Target="/ppt/notesSlides/notesSlide28.xml" Id="Rf8a8500703d948f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319234aeb4551" /><Relationship Type="http://schemas.openxmlformats.org/officeDocument/2006/relationships/notesSlide" Target="/ppt/notesSlides/notesSlide29.xml" Id="Rc45b6e054a174af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5c3c5e7d54128" /><Relationship Type="http://schemas.openxmlformats.org/officeDocument/2006/relationships/notesSlide" Target="/ppt/notesSlides/notesSlide30.xml" Id="R46ff8e3cb18942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EF68F-1881-4285-A040-5A1D2042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Vocabulary in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BCDFB-B6F7-4B89-B0C2-F181CD9A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B07DD-3208-4969-A028-3B3E42E9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1058561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4171C-5436-42B7-B399-30426C69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1A7D7-2808-4C65-A578-C0A293534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Infer a word’s meaning from context and reject meanings that change the sentence.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Read short academic texts and use nearby clues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C9CF2-5425-4367-A6FA-AEA4E649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18463281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35B1F-31D5-4979-8897-EE33D6D8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00CE6-249F-4003-B68E-DCDF4678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researcher offered a tentative explanation, stressing that more trials were needed. Tentative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certain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provisional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hostile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detailed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1E8569-EDC5-429A-B678-148B0FC9F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17953263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626A6-F501-49BC-AD5C-E90C0A4ED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51471-4E72-4B64-BA6E-CA06D44C8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Provisional means subject to later confirmation or revision.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12DBB-DFA2-4C3A-B189-16198AAF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461680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C3824D-89AE-4F03-9691-ACC3F643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Context controls meaning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2A79A-AF6C-446A-9697-AD59F502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word can have several dictionary meanings. Nearby actions and descriptions determine the sense used in this passage.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1026A3-C14E-493A-AF36-F9B63EA3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75A3E-03A1-46F9-8363-59060BA8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Critical: several senses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8837C-784D-4BB8-A153-16285F75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5AAE5-283C-45F1-998C-85F15A7C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67721-3372-4D59-B797-FA9CB047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Evaluates strengths and flaws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3DE6D-2283-49AF-9162-FF160335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F38492-6DEB-4C87-A08D-A84322334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48414-369E-461E-B84B-1A41B9B3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Analytical in this 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0DE56D-BFF5-4FC9-8FA8-90EDFA87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5511727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6A703-1CC2-48B7-B95C-9E27C8F1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Clues in explanations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F6106-AC56-4CE5-9E67-4F8524A1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definition, example or restatement can explain an unfamiliar term. Look for what the writer says the subject does.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345EC6-7D82-49B5-B929-CBC5FDA61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12DC4-1050-44AD-BF76-69CDA411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Robust result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273BB-FAF0-4B43-9593-BAE8FCB8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53DE77-DFB4-4CAD-92AD-8C08888A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B0E68-AF77-4C6E-91E9-084F20A4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Stable across trials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C8DBD-2FB2-44CB-8978-B471DFB2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104A1-60A8-4226-9045-4366330F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FDFFED-371C-4F0C-AD33-B41B1234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Reliable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319BA-740F-4290-971E-22AF2F75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</p:spTree>
    <p:extLst>
      <p:ext uri="{BB962C8B-B14F-4D97-AF65-F5344CB8AC3E}">
        <p14:creationId xmlns:p14="http://schemas.microsoft.com/office/powerpoint/2010/main" val="12571348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D45A97-E241-439F-A294-B4E6F31BF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Contrast clues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AD70F2-9743-4E49-989B-A05CD846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Although, but and unlike can identify a meaning by contrasting it with another quality.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B1209-8BED-4089-98C9-36890BC9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F20985-291B-4A35-BC6A-19F3A2C4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Unlike a fragile structure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16173A-C12C-4009-AE47-5D482136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8BE2A3-D1DF-44A0-AD8A-EBEDC883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9C31E-2356-4BF0-A660-16848177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Survives repeated stress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3E9E5-888D-47B6-933D-F3E9F763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EA7CE-92F4-41DB-8296-14A94047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C9428F-FAB3-462C-9F3E-6146ECB5A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C47CE3-7F2E-480A-94C3-871A8499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8444361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2381E1-3E8D-4E41-8225-CDC63020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Tone and intensity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C134E-B87C-405E-BF3A-B07E9D45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Choose a meaning with the right tone and strength. Possible does not mean certain, and critical can mean analytical rather than hostile.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5AC44-9A35-452E-9956-F02434C1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E36B6-91BB-41F0-9BD9-A671736F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Tentative explanation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7F1EB7-9952-48C0-B52F-6F4FE4E7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45354-93B4-4987-B6CF-D2F735B5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1684DE-C7D4-4270-B2C4-D196F4A3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Further trials needed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1A3F1-80CC-47D7-B367-A4A58982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1AAD7-322C-4981-AEC6-BB680F82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13999-2F98-4DF9-8B1D-3503BEF8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Provisional, not certain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88841A-6B3D-4563-A9E3-AD69370F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</p:spTree>
    <p:extLst>
      <p:ext uri="{BB962C8B-B14F-4D97-AF65-F5344CB8AC3E}">
        <p14:creationId xmlns:p14="http://schemas.microsoft.com/office/powerpoint/2010/main" val="3087083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33BEE-00EC-4475-A27B-1789E038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Substitution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D9A11-D5E7-4469-A156-EB4B7B52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Replace the target word with a candidate meaning. Check whether the sentence still expresses the writer’s intended point.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2676C7-48A0-4C3B-9D86-58D1210B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86109-47F6-4BB0-89E3-7FD7047F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Candidate meaning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BE4118-24E7-466C-9DA4-F1C2DDEE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73A03-8017-46CD-A55A-EC4A61FFC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8C82E-DC9E-4C95-9341-80CCA2B4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Substitute into sentence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1789C7-E4B4-4C13-A979-DB962DF4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7B83F-676B-47A2-8245-B8EEA163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C45285-42F1-41D3-9679-47E7B581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Check intended meaning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1244FB-2E79-4BD6-906E-32EFECC0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8583575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3D822-15E7-4652-B4F1-01A31F3A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CF819-9EE1-45D2-B34F-A58AC781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reviewer was critical, carefully evaluating both strengths and weaknesses. Critical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essential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analytical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angry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dangerous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4D4E0-77FA-4A73-AD7B-5D1F6927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7660247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2CCC1-4635-4A8C-B1FB-CB7B3883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4CFAA6-3545-4FB3-9DFD-EA8E170E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Analytical matches evaluation of both strengths and weaknesses.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274FF-4853-43BB-A97B-ABD48D12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7192829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695D6F-DF96-4463-90C1-AC83F1A3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6ED48-39B1-4FE3-9C01-CC1867D7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engineer tempered her optimism by noting several unresolved safety issues. Tempered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heated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announced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moderated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concealed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822B9A-48E2-467B-A9BE-60B96127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20028801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6E6BE9-6820-4AE8-A682-826108B5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37CB93-46EE-4AAE-849E-75B09E26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Moderated fits making optimism less absolute because of concerns.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C1C5BA-1BBE-4EB8-9DF1-DE0F3BE3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4669458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2FFCF0-A8FE-4AF2-9CDC-DD74365B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3516D2-3ED2-4EF5-A048-97155E133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result was robust: it remained similar across repeated trials and different instruments. Robust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reliable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loud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physical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unexpected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472DD2-D83A-4B27-9D57-CD49BDD8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9598683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11C97-B192-4A0E-BB54-2B295983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9CAB8-9FA5-40A4-9D44-04D6C303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Consistency across methods and trials supports reliable.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BCC311-BAE2-4A1F-BBBC-E0AE497D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21284274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810B6-75BD-4688-A27A-3D118DC3E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Dictionary-first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ABC2E-0EED-42DE-8F72-BDFB8152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valid dictionary sense may fail in the particular passage.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8F8F7-277D-483B-97DF-6A2EC391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213516862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BB246F-4829-4995-BB5B-6E13755F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Positive versus negative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555EC-519C-4D16-AE62-C40D3716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favorable outcome does not make every nearby word positive.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C6C4D1-3B52-45DB-92BC-6DC7528A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160595372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E98C0-020B-414E-8182-351386C8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Extreme interpretations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3006F-5203-4656-B1E2-FCE26123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Absolute words such as certain can overstate cautious descriptions.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1EE7E-C9FC-4E20-9948-2B9E368F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21302058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3FB9F4-50B6-4CCE-93E9-3680EE0F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Sound-alike guessing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81C0F8-DDE3-4395-9AFE-7684B0F6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Spelling and familiarity do not establish meaning. Use evidence from the sentence.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DA8EFD-9F96-4C76-801A-18A54CC2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5170845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0EA51-E5AD-4A7A-AF5B-FF90D830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A75CA-3B50-48DD-9978-1AD4F16A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archive yielded letters that had previously escaped historians’ attention. Yielded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surrendered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produced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bent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postponed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5980BC-A633-4FCA-806C-0235BBF7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12583239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1F3A57-61F3-4D7D-A10A-39FD9E34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C0CE0-F615-4F3C-A1BC-CA0F0317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Produced fits making letters available through research.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CBE36-27BD-4FCF-AA83-10A49828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63253464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C85AF-ED96-4A22-BD79-32F8F391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C5B6B8-531E-4134-BF7A-8A428C6A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author’s account was candid, openly acknowledging her own mistakes. Candid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brief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decorative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frank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uncertain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9D37A-31D7-4593-8DE0-BDFF6997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182444918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D2D28-9D5C-4121-8CDF-128B5FB2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CACA70-07B4-402B-A5FC-8EFE3508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Frank means direct and honest about the mistakes.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EC0AF-4162-4497-BC85-DC49028C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14852976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84B04-8BC8-4537-9398-0171EFB4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27F80-D4D7-48DC-838F-AA32F59B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two estimates diverged: one was twice as large as the other. Diverged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differed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ended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improved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combined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AB506-2F28-473F-A0ED-493E4EA8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155580075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40186-86FA-4EE6-B7EE-EA225063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D7909-4661-42B8-A54D-766CD28D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contrasting sizes establish that the estimates differed.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5DB67-9D13-443D-B39E-6030DF98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35352958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6528D-8CB6-42E7-A463-BED8FAC6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8EA9A-CDEF-464D-912A-55D64C83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instructions were precise, specifying each measurement to the nearest millimeter. Precise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flexible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exact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lengthy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popular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AA284D-E7D3-4BEC-A51A-C1B6CBB1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93022463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9416EF-57A9-4279-807D-F49483D3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5A1DE-A2C6-4C57-8547-44CF55E8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apparent anomaly disappeared when the team corrected a recording error. Anomaly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irregularity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agreement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routine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prediction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76AF8-4915-4EBD-B01B-86395D60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85277904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D5B2B-8DFB-4147-91C8-589B5185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90F14-C915-4050-B920-6F5E9785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Her enthusiasm was palpable: she smiled, leaned forward, and spoke eagerly. Palpable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hidden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temporary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obvious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measured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F587B-2061-4F30-A9CB-0F39E652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137997534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77AC6C-2C32-406A-BC98-30835C1F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45B0ED-58C5-46F3-9BFE-072D6D15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scientist challenged the assumption by presenting evidence against it. Challenged most nearly means: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invited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questioned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accepted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delayed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D92CB-457F-4245-8D04-0B955732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139664624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5E49F-3854-4E4D-A2C1-350194B1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DF50E-56FD-43A6-AE54-8F3D157B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B, 2: A, 3: C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B2074-6ED8-4B2C-A4B8-907C351E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1605220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2026-09-18T02:23:16.1020000Z</dcterms:created>
  <dcterms:modified xsi:type="dcterms:W3CDTF">2026-09-18T02:23:16.1020000Z</dcterms:modified>
</coreProperties>
</file>